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handoutMasterIdLst>
    <p:handoutMasterId r:id="rId4"/>
  </p:handoutMasterIdLst>
  <p:sldIdLst>
    <p:sldId id="256" r:id="rId2"/>
  </p:sldIdLst>
  <p:sldSz cx="32918400" cy="24688800"/>
  <p:notesSz cx="6858000" cy="9144000"/>
  <p:custDataLst>
    <p:tags r:id="rId5"/>
  </p:custDataLst>
  <p:defaultTextStyle>
    <a:defPPr>
      <a:defRPr lang="en-US"/>
    </a:defPPr>
    <a:lvl1pPr algn="l" rtl="0" fontAlgn="base">
      <a:spcBef>
        <a:spcPct val="0"/>
      </a:spcBef>
      <a:spcAft>
        <a:spcPct val="0"/>
      </a:spcAft>
      <a:defRPr sz="7200" kern="1200">
        <a:solidFill>
          <a:schemeClr val="tx1"/>
        </a:solidFill>
        <a:latin typeface="Arial" panose="020B0604020202020204" pitchFamily="34" charset="0"/>
        <a:ea typeface="+mn-ea"/>
        <a:cs typeface="Arial" panose="020B0604020202020204" pitchFamily="34" charset="0"/>
      </a:defRPr>
    </a:lvl1pPr>
    <a:lvl2pPr marL="411163" indent="46038" algn="l" rtl="0" fontAlgn="base">
      <a:spcBef>
        <a:spcPct val="0"/>
      </a:spcBef>
      <a:spcAft>
        <a:spcPct val="0"/>
      </a:spcAft>
      <a:defRPr sz="7200" kern="1200">
        <a:solidFill>
          <a:schemeClr val="tx1"/>
        </a:solidFill>
        <a:latin typeface="Arial" panose="020B0604020202020204" pitchFamily="34" charset="0"/>
        <a:ea typeface="+mn-ea"/>
        <a:cs typeface="Arial" panose="020B0604020202020204" pitchFamily="34" charset="0"/>
      </a:defRPr>
    </a:lvl2pPr>
    <a:lvl3pPr marL="822325" indent="92075" algn="l" rtl="0" fontAlgn="base">
      <a:spcBef>
        <a:spcPct val="0"/>
      </a:spcBef>
      <a:spcAft>
        <a:spcPct val="0"/>
      </a:spcAft>
      <a:defRPr sz="7200" kern="1200">
        <a:solidFill>
          <a:schemeClr val="tx1"/>
        </a:solidFill>
        <a:latin typeface="Arial" panose="020B0604020202020204" pitchFamily="34" charset="0"/>
        <a:ea typeface="+mn-ea"/>
        <a:cs typeface="Arial" panose="020B0604020202020204" pitchFamily="34" charset="0"/>
      </a:defRPr>
    </a:lvl3pPr>
    <a:lvl4pPr marL="1233488" indent="138113" algn="l" rtl="0" fontAlgn="base">
      <a:spcBef>
        <a:spcPct val="0"/>
      </a:spcBef>
      <a:spcAft>
        <a:spcPct val="0"/>
      </a:spcAft>
      <a:defRPr sz="7200" kern="1200">
        <a:solidFill>
          <a:schemeClr val="tx1"/>
        </a:solidFill>
        <a:latin typeface="Arial" panose="020B0604020202020204" pitchFamily="34" charset="0"/>
        <a:ea typeface="+mn-ea"/>
        <a:cs typeface="Arial" panose="020B0604020202020204" pitchFamily="34" charset="0"/>
      </a:defRPr>
    </a:lvl4pPr>
    <a:lvl5pPr marL="1644650" indent="184150" algn="l" rtl="0" fontAlgn="base">
      <a:spcBef>
        <a:spcPct val="0"/>
      </a:spcBef>
      <a:spcAft>
        <a:spcPct val="0"/>
      </a:spcAft>
      <a:defRPr sz="7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72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72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72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7200"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7776" userDrawn="1">
          <p15:clr>
            <a:srgbClr val="A4A3A4"/>
          </p15:clr>
        </p15:guide>
        <p15:guide id="2" pos="146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1B1B"/>
    <a:srgbClr val="00CC99"/>
    <a:srgbClr val="009999"/>
    <a:srgbClr val="3399FF"/>
    <a:srgbClr val="99CCFF"/>
    <a:srgbClr val="FFCC00"/>
    <a:srgbClr val="CCCC00"/>
    <a:srgbClr val="99CC00"/>
    <a:srgbClr val="CC6600"/>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5195" autoAdjust="0"/>
    <p:restoredTop sz="50000" autoAdjust="0"/>
  </p:normalViewPr>
  <p:slideViewPr>
    <p:cSldViewPr snapToObjects="1">
      <p:cViewPr>
        <p:scale>
          <a:sx n="40" d="100"/>
          <a:sy n="40" d="100"/>
        </p:scale>
        <p:origin x="1704" y="-496"/>
      </p:cViewPr>
      <p:guideLst>
        <p:guide orient="horz" pos="7776"/>
        <p:guide pos="14652"/>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100" d="100"/>
        <a:sy n="100" d="100"/>
      </p:scale>
      <p:origin x="0" y="0"/>
    </p:cViewPr>
  </p:sorterViewPr>
  <p:gridSpacing cx="914400" cy="9144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tags" Target="tags/tag1.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cs typeface="+mn-cs"/>
              </a:defRPr>
            </a:lvl1pPr>
          </a:lstStyle>
          <a:p>
            <a:pPr>
              <a:defRPr/>
            </a:pPr>
            <a:endParaRPr lang="en-US"/>
          </a:p>
        </p:txBody>
      </p:sp>
      <p:sp>
        <p:nvSpPr>
          <p:cNvPr id="7171"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cs typeface="+mn-cs"/>
              </a:defRPr>
            </a:lvl1pPr>
          </a:lstStyle>
          <a:p>
            <a:pPr>
              <a:defRPr/>
            </a:pPr>
            <a:endParaRPr lang="en-US"/>
          </a:p>
        </p:txBody>
      </p:sp>
      <p:sp>
        <p:nvSpPr>
          <p:cNvPr id="7172"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cs typeface="+mn-cs"/>
              </a:defRPr>
            </a:lvl1pPr>
          </a:lstStyle>
          <a:p>
            <a:pPr>
              <a:defRPr/>
            </a:pPr>
            <a:endParaRPr lang="en-US"/>
          </a:p>
        </p:txBody>
      </p:sp>
      <p:sp>
        <p:nvSpPr>
          <p:cNvPr id="7173"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41E7F08E-C51E-432E-B55F-17F8936E2399}" type="slidenum">
              <a:rPr lang="en-US" altLang="en-US"/>
              <a:pPr/>
              <a:t>‹#›</a:t>
            </a:fld>
            <a:endParaRPr lang="en-US" altLang="en-US"/>
          </a:p>
        </p:txBody>
      </p:sp>
    </p:spTree>
    <p:extLst>
      <p:ext uri="{BB962C8B-B14F-4D97-AF65-F5344CB8AC3E}">
        <p14:creationId xmlns:p14="http://schemas.microsoft.com/office/powerpoint/2010/main" val="1538019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cs typeface="+mn-cs"/>
              </a:defRPr>
            </a:lvl1pPr>
          </a:lstStyle>
          <a:p>
            <a:pPr>
              <a:defRPr/>
            </a:pPr>
            <a:endParaRPr lang="en-US"/>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cs typeface="+mn-cs"/>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cs typeface="+mn-cs"/>
              </a:defRPr>
            </a:lvl1pPr>
          </a:lstStyle>
          <a:p>
            <a:pPr>
              <a:defRPr/>
            </a:pPr>
            <a:endParaRPr lang="en-US"/>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8483A960-7F10-4F0D-951A-A5280C9B9B7A}" type="slidenum">
              <a:rPr lang="en-US" altLang="en-US"/>
              <a:pPr/>
              <a:t>‹#›</a:t>
            </a:fld>
            <a:endParaRPr lang="en-US" altLang="en-US"/>
          </a:p>
        </p:txBody>
      </p:sp>
    </p:spTree>
    <p:extLst>
      <p:ext uri="{BB962C8B-B14F-4D97-AF65-F5344CB8AC3E}">
        <p14:creationId xmlns:p14="http://schemas.microsoft.com/office/powerpoint/2010/main" val="83789448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Arial" charset="0"/>
        <a:ea typeface="+mn-ea"/>
        <a:cs typeface="+mn-cs"/>
      </a:defRPr>
    </a:lvl1pPr>
    <a:lvl2pPr marL="411163" algn="l" rtl="0" eaLnBrk="0" fontAlgn="base" hangingPunct="0">
      <a:spcBef>
        <a:spcPct val="30000"/>
      </a:spcBef>
      <a:spcAft>
        <a:spcPct val="0"/>
      </a:spcAft>
      <a:defRPr sz="1100" kern="1200">
        <a:solidFill>
          <a:schemeClr val="tx1"/>
        </a:solidFill>
        <a:latin typeface="Arial" charset="0"/>
        <a:ea typeface="+mn-ea"/>
        <a:cs typeface="+mn-cs"/>
      </a:defRPr>
    </a:lvl2pPr>
    <a:lvl3pPr marL="822325" algn="l" rtl="0" eaLnBrk="0" fontAlgn="base" hangingPunct="0">
      <a:spcBef>
        <a:spcPct val="30000"/>
      </a:spcBef>
      <a:spcAft>
        <a:spcPct val="0"/>
      </a:spcAft>
      <a:defRPr sz="1100" kern="1200">
        <a:solidFill>
          <a:schemeClr val="tx1"/>
        </a:solidFill>
        <a:latin typeface="Arial" charset="0"/>
        <a:ea typeface="+mn-ea"/>
        <a:cs typeface="+mn-cs"/>
      </a:defRPr>
    </a:lvl3pPr>
    <a:lvl4pPr marL="1233488" algn="l" rtl="0" eaLnBrk="0" fontAlgn="base" hangingPunct="0">
      <a:spcBef>
        <a:spcPct val="30000"/>
      </a:spcBef>
      <a:spcAft>
        <a:spcPct val="0"/>
      </a:spcAft>
      <a:defRPr sz="1100" kern="1200">
        <a:solidFill>
          <a:schemeClr val="tx1"/>
        </a:solidFill>
        <a:latin typeface="Arial" charset="0"/>
        <a:ea typeface="+mn-ea"/>
        <a:cs typeface="+mn-cs"/>
      </a:defRPr>
    </a:lvl4pPr>
    <a:lvl5pPr marL="1644650" algn="l" rtl="0" eaLnBrk="0" fontAlgn="base" hangingPunct="0">
      <a:spcBef>
        <a:spcPct val="30000"/>
      </a:spcBef>
      <a:spcAft>
        <a:spcPct val="0"/>
      </a:spcAft>
      <a:defRPr sz="1100" kern="1200">
        <a:solidFill>
          <a:schemeClr val="tx1"/>
        </a:solidFill>
        <a:latin typeface="Arial" charset="0"/>
        <a:ea typeface="+mn-ea"/>
        <a:cs typeface="+mn-cs"/>
      </a:defRPr>
    </a:lvl5pPr>
    <a:lvl6pPr marL="2057400" algn="l" defTabSz="822960" rtl="0" eaLnBrk="1" latinLnBrk="0" hangingPunct="1">
      <a:defRPr sz="1100" kern="1200">
        <a:solidFill>
          <a:schemeClr val="tx1"/>
        </a:solidFill>
        <a:latin typeface="+mn-lt"/>
        <a:ea typeface="+mn-ea"/>
        <a:cs typeface="+mn-cs"/>
      </a:defRPr>
    </a:lvl6pPr>
    <a:lvl7pPr marL="2468880" algn="l" defTabSz="822960" rtl="0" eaLnBrk="1" latinLnBrk="0" hangingPunct="1">
      <a:defRPr sz="1100" kern="1200">
        <a:solidFill>
          <a:schemeClr val="tx1"/>
        </a:solidFill>
        <a:latin typeface="+mn-lt"/>
        <a:ea typeface="+mn-ea"/>
        <a:cs typeface="+mn-cs"/>
      </a:defRPr>
    </a:lvl7pPr>
    <a:lvl8pPr marL="2880360" algn="l" defTabSz="822960" rtl="0" eaLnBrk="1" latinLnBrk="0" hangingPunct="1">
      <a:defRPr sz="1100" kern="1200">
        <a:solidFill>
          <a:schemeClr val="tx1"/>
        </a:solidFill>
        <a:latin typeface="+mn-lt"/>
        <a:ea typeface="+mn-ea"/>
        <a:cs typeface="+mn-cs"/>
      </a:defRPr>
    </a:lvl8pPr>
    <a:lvl9pPr marL="3291840" algn="l" defTabSz="822960"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7200">
                <a:solidFill>
                  <a:schemeClr val="tx1"/>
                </a:solidFill>
                <a:latin typeface="Arial" panose="020B0604020202020204" pitchFamily="34" charset="0"/>
              </a:defRPr>
            </a:lvl1pPr>
            <a:lvl2pPr marL="742950" indent="-285750" eaLnBrk="0" hangingPunct="0">
              <a:defRPr sz="7200">
                <a:solidFill>
                  <a:schemeClr val="tx1"/>
                </a:solidFill>
                <a:latin typeface="Arial" panose="020B0604020202020204" pitchFamily="34" charset="0"/>
              </a:defRPr>
            </a:lvl2pPr>
            <a:lvl3pPr marL="1143000" indent="-228600" eaLnBrk="0" hangingPunct="0">
              <a:defRPr sz="7200">
                <a:solidFill>
                  <a:schemeClr val="tx1"/>
                </a:solidFill>
                <a:latin typeface="Arial" panose="020B0604020202020204" pitchFamily="34" charset="0"/>
              </a:defRPr>
            </a:lvl3pPr>
            <a:lvl4pPr marL="1600200" indent="-228600" eaLnBrk="0" hangingPunct="0">
              <a:defRPr sz="7200">
                <a:solidFill>
                  <a:schemeClr val="tx1"/>
                </a:solidFill>
                <a:latin typeface="Arial" panose="020B0604020202020204" pitchFamily="34" charset="0"/>
              </a:defRPr>
            </a:lvl4pPr>
            <a:lvl5pPr marL="2057400" indent="-228600" eaLnBrk="0" hangingPunct="0">
              <a:defRPr sz="7200">
                <a:solidFill>
                  <a:schemeClr val="tx1"/>
                </a:solidFill>
                <a:latin typeface="Arial" panose="020B0604020202020204" pitchFamily="34" charset="0"/>
              </a:defRPr>
            </a:lvl5pPr>
            <a:lvl6pPr marL="2514600" indent="-228600" eaLnBrk="0" fontAlgn="base" hangingPunct="0">
              <a:spcBef>
                <a:spcPct val="0"/>
              </a:spcBef>
              <a:spcAft>
                <a:spcPct val="0"/>
              </a:spcAft>
              <a:defRPr sz="7200">
                <a:solidFill>
                  <a:schemeClr val="tx1"/>
                </a:solidFill>
                <a:latin typeface="Arial" panose="020B0604020202020204" pitchFamily="34" charset="0"/>
              </a:defRPr>
            </a:lvl6pPr>
            <a:lvl7pPr marL="2971800" indent="-228600" eaLnBrk="0" fontAlgn="base" hangingPunct="0">
              <a:spcBef>
                <a:spcPct val="0"/>
              </a:spcBef>
              <a:spcAft>
                <a:spcPct val="0"/>
              </a:spcAft>
              <a:defRPr sz="7200">
                <a:solidFill>
                  <a:schemeClr val="tx1"/>
                </a:solidFill>
                <a:latin typeface="Arial" panose="020B0604020202020204" pitchFamily="34" charset="0"/>
              </a:defRPr>
            </a:lvl7pPr>
            <a:lvl8pPr marL="3429000" indent="-228600" eaLnBrk="0" fontAlgn="base" hangingPunct="0">
              <a:spcBef>
                <a:spcPct val="0"/>
              </a:spcBef>
              <a:spcAft>
                <a:spcPct val="0"/>
              </a:spcAft>
              <a:defRPr sz="7200">
                <a:solidFill>
                  <a:schemeClr val="tx1"/>
                </a:solidFill>
                <a:latin typeface="Arial" panose="020B0604020202020204" pitchFamily="34" charset="0"/>
              </a:defRPr>
            </a:lvl8pPr>
            <a:lvl9pPr marL="3886200" indent="-228600" eaLnBrk="0" fontAlgn="base" hangingPunct="0">
              <a:spcBef>
                <a:spcPct val="0"/>
              </a:spcBef>
              <a:spcAft>
                <a:spcPct val="0"/>
              </a:spcAft>
              <a:defRPr sz="7200">
                <a:solidFill>
                  <a:schemeClr val="tx1"/>
                </a:solidFill>
                <a:latin typeface="Arial" panose="020B0604020202020204" pitchFamily="34" charset="0"/>
              </a:defRPr>
            </a:lvl9pPr>
          </a:lstStyle>
          <a:p>
            <a:pPr eaLnBrk="1" hangingPunct="1"/>
            <a:fld id="{68EBAAD3-B683-4D88-93CA-FB3036802B80}" type="slidenum">
              <a:rPr lang="en-US" altLang="en-US" sz="1200"/>
              <a:pPr eaLnBrk="1" hangingPunct="1"/>
              <a:t>1</a:t>
            </a:fld>
            <a:endParaRPr lang="en-US" altLang="en-US" sz="1200"/>
          </a:p>
        </p:txBody>
      </p:sp>
      <p:sp>
        <p:nvSpPr>
          <p:cNvPr id="4099" name="Rectangle 2"/>
          <p:cNvSpPr>
            <a:spLocks noGrp="1" noRot="1" noChangeAspect="1" noChangeArrowheads="1" noTextEdit="1"/>
          </p:cNvSpPr>
          <p:nvPr>
            <p:ph type="sldImg"/>
          </p:nvPr>
        </p:nvSpPr>
        <p:spPr>
          <a:xfrm>
            <a:off x="1143000" y="685800"/>
            <a:ext cx="4572000" cy="3429000"/>
          </a:xfrm>
          <a:ln/>
        </p:spPr>
      </p:sp>
      <p:sp>
        <p:nvSpPr>
          <p:cNvPr id="4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329058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9358" y="7670006"/>
            <a:ext cx="27979688" cy="5291138"/>
          </a:xfrm>
        </p:spPr>
        <p:txBody>
          <a:bodyPr/>
          <a:lstStyle/>
          <a:p>
            <a:r>
              <a:rPr lang="en-US"/>
              <a:t>Click to edit Master title style</a:t>
            </a:r>
          </a:p>
        </p:txBody>
      </p:sp>
      <p:sp>
        <p:nvSpPr>
          <p:cNvPr id="3" name="Subtitle 2"/>
          <p:cNvSpPr>
            <a:spLocks noGrp="1"/>
          </p:cNvSpPr>
          <p:nvPr>
            <p:ph type="subTitle" idx="1"/>
          </p:nvPr>
        </p:nvSpPr>
        <p:spPr>
          <a:xfrm>
            <a:off x="4937524" y="13989853"/>
            <a:ext cx="23043356" cy="6310313"/>
          </a:xfrm>
        </p:spPr>
        <p:txBody>
          <a:bodyPr/>
          <a:lstStyle>
            <a:lvl1pPr marL="0" indent="0" algn="ctr">
              <a:buNone/>
              <a:defRPr/>
            </a:lvl1pPr>
            <a:lvl2pPr marL="329176" indent="0" algn="ctr">
              <a:buNone/>
              <a:defRPr/>
            </a:lvl2pPr>
            <a:lvl3pPr marL="658352" indent="0" algn="ctr">
              <a:buNone/>
              <a:defRPr/>
            </a:lvl3pPr>
            <a:lvl4pPr marL="987527" indent="0" algn="ctr">
              <a:buNone/>
              <a:defRPr/>
            </a:lvl4pPr>
            <a:lvl5pPr marL="1316703" indent="0" algn="ctr">
              <a:buNone/>
              <a:defRPr/>
            </a:lvl5pPr>
            <a:lvl6pPr marL="1645879" indent="0" algn="ctr">
              <a:buNone/>
              <a:defRPr/>
            </a:lvl6pPr>
            <a:lvl7pPr marL="1975055" indent="0" algn="ctr">
              <a:buNone/>
              <a:defRPr/>
            </a:lvl7pPr>
            <a:lvl8pPr marL="2304230" indent="0" algn="ctr">
              <a:buNone/>
              <a:defRPr/>
            </a:lvl8pPr>
            <a:lvl9pPr marL="2633406"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D44756DA-1340-460F-BDDA-9164A2CAE528}" type="slidenum">
              <a:rPr lang="en-US" altLang="en-US"/>
              <a:pPr/>
              <a:t>‹#›</a:t>
            </a:fld>
            <a:endParaRPr lang="en-US" altLang="en-US"/>
          </a:p>
        </p:txBody>
      </p:sp>
    </p:spTree>
    <p:extLst>
      <p:ext uri="{BB962C8B-B14F-4D97-AF65-F5344CB8AC3E}">
        <p14:creationId xmlns:p14="http://schemas.microsoft.com/office/powerpoint/2010/main" val="458784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6514FE2-6E9D-49E1-B8EB-7F585030A2FB}" type="slidenum">
              <a:rPr lang="en-US" altLang="en-US"/>
              <a:pPr/>
              <a:t>‹#›</a:t>
            </a:fld>
            <a:endParaRPr lang="en-US" altLang="en-US"/>
          </a:p>
        </p:txBody>
      </p:sp>
    </p:spTree>
    <p:extLst>
      <p:ext uri="{BB962C8B-B14F-4D97-AF65-F5344CB8AC3E}">
        <p14:creationId xmlns:p14="http://schemas.microsoft.com/office/powerpoint/2010/main" val="1295838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866078" y="988227"/>
            <a:ext cx="7405688" cy="2106572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646637" y="988227"/>
            <a:ext cx="22105144" cy="210657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56B5CB44-34DC-41EB-AC88-BFDF49D7CC1D}" type="slidenum">
              <a:rPr lang="en-US" altLang="en-US"/>
              <a:pPr/>
              <a:t>‹#›</a:t>
            </a:fld>
            <a:endParaRPr lang="en-US" altLang="en-US"/>
          </a:p>
        </p:txBody>
      </p:sp>
    </p:spTree>
    <p:extLst>
      <p:ext uri="{BB962C8B-B14F-4D97-AF65-F5344CB8AC3E}">
        <p14:creationId xmlns:p14="http://schemas.microsoft.com/office/powerpoint/2010/main" val="40258745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46640" y="988219"/>
            <a:ext cx="29625131" cy="4114800"/>
          </a:xfrm>
        </p:spPr>
        <p:txBody>
          <a:bodyPr/>
          <a:lstStyle/>
          <a:p>
            <a:r>
              <a:rPr lang="en-US"/>
              <a:t>Click to edit Master title style</a:t>
            </a:r>
          </a:p>
        </p:txBody>
      </p:sp>
      <p:sp>
        <p:nvSpPr>
          <p:cNvPr id="3" name="Content Placeholder 2"/>
          <p:cNvSpPr>
            <a:spLocks noGrp="1"/>
          </p:cNvSpPr>
          <p:nvPr>
            <p:ph sz="quarter" idx="1"/>
          </p:nvPr>
        </p:nvSpPr>
        <p:spPr>
          <a:xfrm>
            <a:off x="1646640" y="5760244"/>
            <a:ext cx="14755415" cy="80891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16516350" y="5760244"/>
            <a:ext cx="14755416" cy="80891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646640" y="13963659"/>
            <a:ext cx="14755415" cy="80902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16516350" y="13963659"/>
            <a:ext cx="14755416" cy="80902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0A151595-F8DF-4345-A01E-823A4EFD00D8}" type="slidenum">
              <a:rPr lang="en-US" altLang="en-US"/>
              <a:pPr/>
              <a:t>‹#›</a:t>
            </a:fld>
            <a:endParaRPr lang="en-US" altLang="en-US"/>
          </a:p>
        </p:txBody>
      </p:sp>
    </p:spTree>
    <p:extLst>
      <p:ext uri="{BB962C8B-B14F-4D97-AF65-F5344CB8AC3E}">
        <p14:creationId xmlns:p14="http://schemas.microsoft.com/office/powerpoint/2010/main" val="767926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3325630-1BEC-47FF-8364-293922CC7C56}" type="slidenum">
              <a:rPr lang="en-US" altLang="en-US"/>
              <a:pPr/>
              <a:t>‹#›</a:t>
            </a:fld>
            <a:endParaRPr lang="en-US" altLang="en-US"/>
          </a:p>
        </p:txBody>
      </p:sp>
    </p:spTree>
    <p:extLst>
      <p:ext uri="{BB962C8B-B14F-4D97-AF65-F5344CB8AC3E}">
        <p14:creationId xmlns:p14="http://schemas.microsoft.com/office/powerpoint/2010/main" val="3926652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30" y="15865080"/>
            <a:ext cx="27980879" cy="4902994"/>
          </a:xfrm>
        </p:spPr>
        <p:txBody>
          <a:bodyPr anchor="t"/>
          <a:lstStyle>
            <a:lvl1pPr algn="l">
              <a:defRPr sz="2880" b="1" cap="all"/>
            </a:lvl1pPr>
          </a:lstStyle>
          <a:p>
            <a:r>
              <a:rPr lang="en-US"/>
              <a:t>Click to edit Master title style</a:t>
            </a:r>
          </a:p>
        </p:txBody>
      </p:sp>
      <p:sp>
        <p:nvSpPr>
          <p:cNvPr id="3" name="Text Placeholder 2"/>
          <p:cNvSpPr>
            <a:spLocks noGrp="1"/>
          </p:cNvSpPr>
          <p:nvPr>
            <p:ph type="body" idx="1"/>
          </p:nvPr>
        </p:nvSpPr>
        <p:spPr>
          <a:xfrm>
            <a:off x="2600330" y="10464405"/>
            <a:ext cx="27980879" cy="5400675"/>
          </a:xfrm>
        </p:spPr>
        <p:txBody>
          <a:bodyPr anchor="b"/>
          <a:lstStyle>
            <a:lvl1pPr marL="0" indent="0">
              <a:buNone/>
              <a:defRPr sz="1440"/>
            </a:lvl1pPr>
            <a:lvl2pPr marL="329176" indent="0">
              <a:buNone/>
              <a:defRPr sz="1360"/>
            </a:lvl2pPr>
            <a:lvl3pPr marL="658352" indent="0">
              <a:buNone/>
              <a:defRPr sz="1120"/>
            </a:lvl3pPr>
            <a:lvl4pPr marL="987527" indent="0">
              <a:buNone/>
              <a:defRPr sz="1040"/>
            </a:lvl4pPr>
            <a:lvl5pPr marL="1316703" indent="0">
              <a:buNone/>
              <a:defRPr sz="1040"/>
            </a:lvl5pPr>
            <a:lvl6pPr marL="1645879" indent="0">
              <a:buNone/>
              <a:defRPr sz="1040"/>
            </a:lvl6pPr>
            <a:lvl7pPr marL="1975055" indent="0">
              <a:buNone/>
              <a:defRPr sz="1040"/>
            </a:lvl7pPr>
            <a:lvl8pPr marL="2304230" indent="0">
              <a:buNone/>
              <a:defRPr sz="1040"/>
            </a:lvl8pPr>
            <a:lvl9pPr marL="2633406" indent="0">
              <a:buNone/>
              <a:defRPr sz="104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DEBB4C2-2BBF-4D62-ACD2-6147966C92D2}" type="slidenum">
              <a:rPr lang="en-US" altLang="en-US"/>
              <a:pPr/>
              <a:t>‹#›</a:t>
            </a:fld>
            <a:endParaRPr lang="en-US" altLang="en-US"/>
          </a:p>
        </p:txBody>
      </p:sp>
    </p:spTree>
    <p:extLst>
      <p:ext uri="{BB962C8B-B14F-4D97-AF65-F5344CB8AC3E}">
        <p14:creationId xmlns:p14="http://schemas.microsoft.com/office/powerpoint/2010/main" val="2511279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46640" y="5760243"/>
            <a:ext cx="14755415" cy="16293704"/>
          </a:xfrm>
        </p:spPr>
        <p:txBody>
          <a:bodyPr/>
          <a:lstStyle>
            <a:lvl1pPr>
              <a:defRPr sz="2000"/>
            </a:lvl1pPr>
            <a:lvl2pPr>
              <a:defRPr sz="1760"/>
            </a:lvl2pPr>
            <a:lvl3pPr>
              <a:defRPr sz="1440"/>
            </a:lvl3pPr>
            <a:lvl4pPr>
              <a:defRPr sz="1360"/>
            </a:lvl4pPr>
            <a:lvl5pPr>
              <a:defRPr sz="1360"/>
            </a:lvl5pPr>
            <a:lvl6pPr>
              <a:defRPr sz="1360"/>
            </a:lvl6pPr>
            <a:lvl7pPr>
              <a:defRPr sz="1360"/>
            </a:lvl7pPr>
            <a:lvl8pPr>
              <a:defRPr sz="1360"/>
            </a:lvl8pPr>
            <a:lvl9pPr>
              <a:defRPr sz="13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6516350" y="5760243"/>
            <a:ext cx="14755416" cy="16293704"/>
          </a:xfrm>
        </p:spPr>
        <p:txBody>
          <a:bodyPr/>
          <a:lstStyle>
            <a:lvl1pPr>
              <a:defRPr sz="2000"/>
            </a:lvl1pPr>
            <a:lvl2pPr>
              <a:defRPr sz="1760"/>
            </a:lvl2pPr>
            <a:lvl3pPr>
              <a:defRPr sz="1440"/>
            </a:lvl3pPr>
            <a:lvl4pPr>
              <a:defRPr sz="1360"/>
            </a:lvl4pPr>
            <a:lvl5pPr>
              <a:defRPr sz="1360"/>
            </a:lvl5pPr>
            <a:lvl6pPr>
              <a:defRPr sz="1360"/>
            </a:lvl6pPr>
            <a:lvl7pPr>
              <a:defRPr sz="1360"/>
            </a:lvl7pPr>
            <a:lvl8pPr>
              <a:defRPr sz="1360"/>
            </a:lvl8pPr>
            <a:lvl9pPr>
              <a:defRPr sz="13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A32A3E7E-A99C-403E-804A-54E732B4FC24}" type="slidenum">
              <a:rPr lang="en-US" altLang="en-US"/>
              <a:pPr/>
              <a:t>‹#›</a:t>
            </a:fld>
            <a:endParaRPr lang="en-US" altLang="en-US"/>
          </a:p>
        </p:txBody>
      </p:sp>
    </p:spTree>
    <p:extLst>
      <p:ext uri="{BB962C8B-B14F-4D97-AF65-F5344CB8AC3E}">
        <p14:creationId xmlns:p14="http://schemas.microsoft.com/office/powerpoint/2010/main" val="1944927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5449" y="988219"/>
            <a:ext cx="29627513" cy="41148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45448" y="5526887"/>
            <a:ext cx="14544675" cy="2302669"/>
          </a:xfrm>
        </p:spPr>
        <p:txBody>
          <a:bodyPr anchor="b"/>
          <a:lstStyle>
            <a:lvl1pPr marL="0" indent="0">
              <a:buNone/>
              <a:defRPr sz="1760" b="1"/>
            </a:lvl1pPr>
            <a:lvl2pPr marL="329176" indent="0">
              <a:buNone/>
              <a:defRPr sz="1440" b="1"/>
            </a:lvl2pPr>
            <a:lvl3pPr marL="658352" indent="0">
              <a:buNone/>
              <a:defRPr sz="1360" b="1"/>
            </a:lvl3pPr>
            <a:lvl4pPr marL="987527" indent="0">
              <a:buNone/>
              <a:defRPr sz="1120" b="1"/>
            </a:lvl4pPr>
            <a:lvl5pPr marL="1316703" indent="0">
              <a:buNone/>
              <a:defRPr sz="1120" b="1"/>
            </a:lvl5pPr>
            <a:lvl6pPr marL="1645879" indent="0">
              <a:buNone/>
              <a:defRPr sz="1120" b="1"/>
            </a:lvl6pPr>
            <a:lvl7pPr marL="1975055" indent="0">
              <a:buNone/>
              <a:defRPr sz="1120" b="1"/>
            </a:lvl7pPr>
            <a:lvl8pPr marL="2304230" indent="0">
              <a:buNone/>
              <a:defRPr sz="1120" b="1"/>
            </a:lvl8pPr>
            <a:lvl9pPr marL="2633406" indent="0">
              <a:buNone/>
              <a:defRPr sz="1120" b="1"/>
            </a:lvl9pPr>
          </a:lstStyle>
          <a:p>
            <a:pPr lvl="0"/>
            <a:r>
              <a:rPr lang="en-US"/>
              <a:t>Click to edit Master text styles</a:t>
            </a:r>
          </a:p>
        </p:txBody>
      </p:sp>
      <p:sp>
        <p:nvSpPr>
          <p:cNvPr id="4" name="Content Placeholder 3"/>
          <p:cNvSpPr>
            <a:spLocks noGrp="1"/>
          </p:cNvSpPr>
          <p:nvPr>
            <p:ph sz="half" idx="2"/>
          </p:nvPr>
        </p:nvSpPr>
        <p:spPr>
          <a:xfrm>
            <a:off x="1645448" y="7829551"/>
            <a:ext cx="14544675" cy="14224397"/>
          </a:xfrm>
        </p:spPr>
        <p:txBody>
          <a:bodyPr/>
          <a:lstStyle>
            <a:lvl1pPr>
              <a:defRPr sz="1760"/>
            </a:lvl1pPr>
            <a:lvl2pPr>
              <a:defRPr sz="1440"/>
            </a:lvl2pPr>
            <a:lvl3pPr>
              <a:defRPr sz="1360"/>
            </a:lvl3pPr>
            <a:lvl4pPr>
              <a:defRPr sz="1120"/>
            </a:lvl4pPr>
            <a:lvl5pPr>
              <a:defRPr sz="1120"/>
            </a:lvl5pPr>
            <a:lvl6pPr>
              <a:defRPr sz="1120"/>
            </a:lvl6pPr>
            <a:lvl7pPr>
              <a:defRPr sz="1120"/>
            </a:lvl7pPr>
            <a:lvl8pPr>
              <a:defRPr sz="1120"/>
            </a:lvl8pPr>
            <a:lvl9pPr>
              <a:defRPr sz="11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6722333" y="5526887"/>
            <a:ext cx="14550628" cy="2302669"/>
          </a:xfrm>
        </p:spPr>
        <p:txBody>
          <a:bodyPr anchor="b"/>
          <a:lstStyle>
            <a:lvl1pPr marL="0" indent="0">
              <a:buNone/>
              <a:defRPr sz="1760" b="1"/>
            </a:lvl1pPr>
            <a:lvl2pPr marL="329176" indent="0">
              <a:buNone/>
              <a:defRPr sz="1440" b="1"/>
            </a:lvl2pPr>
            <a:lvl3pPr marL="658352" indent="0">
              <a:buNone/>
              <a:defRPr sz="1360" b="1"/>
            </a:lvl3pPr>
            <a:lvl4pPr marL="987527" indent="0">
              <a:buNone/>
              <a:defRPr sz="1120" b="1"/>
            </a:lvl4pPr>
            <a:lvl5pPr marL="1316703" indent="0">
              <a:buNone/>
              <a:defRPr sz="1120" b="1"/>
            </a:lvl5pPr>
            <a:lvl6pPr marL="1645879" indent="0">
              <a:buNone/>
              <a:defRPr sz="1120" b="1"/>
            </a:lvl6pPr>
            <a:lvl7pPr marL="1975055" indent="0">
              <a:buNone/>
              <a:defRPr sz="1120" b="1"/>
            </a:lvl7pPr>
            <a:lvl8pPr marL="2304230" indent="0">
              <a:buNone/>
              <a:defRPr sz="1120" b="1"/>
            </a:lvl8pPr>
            <a:lvl9pPr marL="2633406" indent="0">
              <a:buNone/>
              <a:defRPr sz="1120" b="1"/>
            </a:lvl9pPr>
          </a:lstStyle>
          <a:p>
            <a:pPr lvl="0"/>
            <a:r>
              <a:rPr lang="en-US"/>
              <a:t>Click to edit Master text styles</a:t>
            </a:r>
          </a:p>
        </p:txBody>
      </p:sp>
      <p:sp>
        <p:nvSpPr>
          <p:cNvPr id="6" name="Content Placeholder 5"/>
          <p:cNvSpPr>
            <a:spLocks noGrp="1"/>
          </p:cNvSpPr>
          <p:nvPr>
            <p:ph sz="quarter" idx="4"/>
          </p:nvPr>
        </p:nvSpPr>
        <p:spPr>
          <a:xfrm>
            <a:off x="16722333" y="7829551"/>
            <a:ext cx="14550628" cy="14224397"/>
          </a:xfrm>
        </p:spPr>
        <p:txBody>
          <a:bodyPr/>
          <a:lstStyle>
            <a:lvl1pPr>
              <a:defRPr sz="1760"/>
            </a:lvl1pPr>
            <a:lvl2pPr>
              <a:defRPr sz="1440"/>
            </a:lvl2pPr>
            <a:lvl3pPr>
              <a:defRPr sz="1360"/>
            </a:lvl3pPr>
            <a:lvl4pPr>
              <a:defRPr sz="1120"/>
            </a:lvl4pPr>
            <a:lvl5pPr>
              <a:defRPr sz="1120"/>
            </a:lvl5pPr>
            <a:lvl6pPr>
              <a:defRPr sz="1120"/>
            </a:lvl6pPr>
            <a:lvl7pPr>
              <a:defRPr sz="1120"/>
            </a:lvl7pPr>
            <a:lvl8pPr>
              <a:defRPr sz="1120"/>
            </a:lvl8pPr>
            <a:lvl9pPr>
              <a:defRPr sz="11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B4378793-ECBC-4836-BC09-00BB11F02BCC}" type="slidenum">
              <a:rPr lang="en-US" altLang="en-US"/>
              <a:pPr/>
              <a:t>‹#›</a:t>
            </a:fld>
            <a:endParaRPr lang="en-US" altLang="en-US"/>
          </a:p>
        </p:txBody>
      </p:sp>
    </p:spTree>
    <p:extLst>
      <p:ext uri="{BB962C8B-B14F-4D97-AF65-F5344CB8AC3E}">
        <p14:creationId xmlns:p14="http://schemas.microsoft.com/office/powerpoint/2010/main" val="2062905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DDA09F8-AC16-42E2-B0DC-5BB6C720F14F}" type="slidenum">
              <a:rPr lang="en-US" altLang="en-US"/>
              <a:pPr/>
              <a:t>‹#›</a:t>
            </a:fld>
            <a:endParaRPr lang="en-US" altLang="en-US"/>
          </a:p>
        </p:txBody>
      </p:sp>
    </p:spTree>
    <p:extLst>
      <p:ext uri="{BB962C8B-B14F-4D97-AF65-F5344CB8AC3E}">
        <p14:creationId xmlns:p14="http://schemas.microsoft.com/office/powerpoint/2010/main" val="897043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529CA0B0-0A5C-4C98-9580-54063AAE64AF}" type="slidenum">
              <a:rPr lang="en-US" altLang="en-US"/>
              <a:pPr/>
              <a:t>‹#›</a:t>
            </a:fld>
            <a:endParaRPr lang="en-US" altLang="en-US"/>
          </a:p>
        </p:txBody>
      </p:sp>
    </p:spTree>
    <p:extLst>
      <p:ext uri="{BB962C8B-B14F-4D97-AF65-F5344CB8AC3E}">
        <p14:creationId xmlns:p14="http://schemas.microsoft.com/office/powerpoint/2010/main" val="3656548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448" y="983457"/>
            <a:ext cx="10829925" cy="4182666"/>
          </a:xfrm>
        </p:spPr>
        <p:txBody>
          <a:bodyPr anchor="b"/>
          <a:lstStyle>
            <a:lvl1pPr algn="l">
              <a:defRPr sz="1440" b="1"/>
            </a:lvl1pPr>
          </a:lstStyle>
          <a:p>
            <a:r>
              <a:rPr lang="en-US"/>
              <a:t>Click to edit Master title style</a:t>
            </a:r>
          </a:p>
        </p:txBody>
      </p:sp>
      <p:sp>
        <p:nvSpPr>
          <p:cNvPr id="3" name="Content Placeholder 2"/>
          <p:cNvSpPr>
            <a:spLocks noGrp="1"/>
          </p:cNvSpPr>
          <p:nvPr>
            <p:ph idx="1"/>
          </p:nvPr>
        </p:nvSpPr>
        <p:spPr>
          <a:xfrm>
            <a:off x="12870656" y="983466"/>
            <a:ext cx="18402300" cy="21070491"/>
          </a:xfrm>
        </p:spPr>
        <p:txBody>
          <a:bodyPr/>
          <a:lstStyle>
            <a:lvl1pPr>
              <a:defRPr sz="2320"/>
            </a:lvl1pPr>
            <a:lvl2pPr>
              <a:defRPr sz="2000"/>
            </a:lvl2pPr>
            <a:lvl3pPr>
              <a:defRPr sz="176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45448" y="5166129"/>
            <a:ext cx="10829925" cy="16887825"/>
          </a:xfrm>
        </p:spPr>
        <p:txBody>
          <a:bodyPr/>
          <a:lstStyle>
            <a:lvl1pPr marL="0" indent="0">
              <a:buNone/>
              <a:defRPr sz="1040"/>
            </a:lvl1pPr>
            <a:lvl2pPr marL="329176" indent="0">
              <a:buNone/>
              <a:defRPr sz="880"/>
            </a:lvl2pPr>
            <a:lvl3pPr marL="658352" indent="0">
              <a:buNone/>
              <a:defRPr sz="800"/>
            </a:lvl3pPr>
            <a:lvl4pPr marL="987527" indent="0">
              <a:buNone/>
              <a:defRPr sz="640"/>
            </a:lvl4pPr>
            <a:lvl5pPr marL="1316703" indent="0">
              <a:buNone/>
              <a:defRPr sz="640"/>
            </a:lvl5pPr>
            <a:lvl6pPr marL="1645879" indent="0">
              <a:buNone/>
              <a:defRPr sz="640"/>
            </a:lvl6pPr>
            <a:lvl7pPr marL="1975055" indent="0">
              <a:buNone/>
              <a:defRPr sz="640"/>
            </a:lvl7pPr>
            <a:lvl8pPr marL="2304230" indent="0">
              <a:buNone/>
              <a:defRPr sz="640"/>
            </a:lvl8pPr>
            <a:lvl9pPr marL="2633406" indent="0">
              <a:buNone/>
              <a:defRPr sz="64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DE7182FA-9D38-4E44-B69B-BBF40D836784}" type="slidenum">
              <a:rPr lang="en-US" altLang="en-US"/>
              <a:pPr/>
              <a:t>‹#›</a:t>
            </a:fld>
            <a:endParaRPr lang="en-US" altLang="en-US"/>
          </a:p>
        </p:txBody>
      </p:sp>
    </p:spTree>
    <p:extLst>
      <p:ext uri="{BB962C8B-B14F-4D97-AF65-F5344CB8AC3E}">
        <p14:creationId xmlns:p14="http://schemas.microsoft.com/office/powerpoint/2010/main" val="1477273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1998" y="17281932"/>
            <a:ext cx="19751278" cy="2040731"/>
          </a:xfrm>
        </p:spPr>
        <p:txBody>
          <a:bodyPr anchor="b"/>
          <a:lstStyle>
            <a:lvl1pPr algn="l">
              <a:defRPr sz="1440" b="1"/>
            </a:lvl1pPr>
          </a:lstStyle>
          <a:p>
            <a:r>
              <a:rPr lang="en-US"/>
              <a:t>Click to edit Master title style</a:t>
            </a:r>
          </a:p>
        </p:txBody>
      </p:sp>
      <p:sp>
        <p:nvSpPr>
          <p:cNvPr id="3" name="Picture Placeholder 2"/>
          <p:cNvSpPr>
            <a:spLocks noGrp="1"/>
          </p:cNvSpPr>
          <p:nvPr>
            <p:ph type="pic" idx="1"/>
          </p:nvPr>
        </p:nvSpPr>
        <p:spPr>
          <a:xfrm>
            <a:off x="6451998" y="2206236"/>
            <a:ext cx="19751278" cy="14812565"/>
          </a:xfrm>
        </p:spPr>
        <p:txBody>
          <a:bodyPr/>
          <a:lstStyle>
            <a:lvl1pPr marL="0" indent="0">
              <a:buNone/>
              <a:defRPr sz="2320"/>
            </a:lvl1pPr>
            <a:lvl2pPr marL="329176" indent="0">
              <a:buNone/>
              <a:defRPr sz="2000"/>
            </a:lvl2pPr>
            <a:lvl3pPr marL="658352" indent="0">
              <a:buNone/>
              <a:defRPr sz="1760"/>
            </a:lvl3pPr>
            <a:lvl4pPr marL="987527" indent="0">
              <a:buNone/>
              <a:defRPr sz="1440"/>
            </a:lvl4pPr>
            <a:lvl5pPr marL="1316703" indent="0">
              <a:buNone/>
              <a:defRPr sz="1440"/>
            </a:lvl5pPr>
            <a:lvl6pPr marL="1645879" indent="0">
              <a:buNone/>
              <a:defRPr sz="1440"/>
            </a:lvl6pPr>
            <a:lvl7pPr marL="1975055" indent="0">
              <a:buNone/>
              <a:defRPr sz="1440"/>
            </a:lvl7pPr>
            <a:lvl8pPr marL="2304230" indent="0">
              <a:buNone/>
              <a:defRPr sz="1440"/>
            </a:lvl8pPr>
            <a:lvl9pPr marL="2633406" indent="0">
              <a:buNone/>
              <a:defRPr sz="1440"/>
            </a:lvl9pPr>
          </a:lstStyle>
          <a:p>
            <a:pPr lvl="0"/>
            <a:endParaRPr lang="en-US" noProof="0"/>
          </a:p>
        </p:txBody>
      </p:sp>
      <p:sp>
        <p:nvSpPr>
          <p:cNvPr id="4" name="Text Placeholder 3"/>
          <p:cNvSpPr>
            <a:spLocks noGrp="1"/>
          </p:cNvSpPr>
          <p:nvPr>
            <p:ph type="body" sz="half" idx="2"/>
          </p:nvPr>
        </p:nvSpPr>
        <p:spPr>
          <a:xfrm>
            <a:off x="6451998" y="19322654"/>
            <a:ext cx="19751278" cy="2896790"/>
          </a:xfrm>
        </p:spPr>
        <p:txBody>
          <a:bodyPr/>
          <a:lstStyle>
            <a:lvl1pPr marL="0" indent="0">
              <a:buNone/>
              <a:defRPr sz="1040"/>
            </a:lvl1pPr>
            <a:lvl2pPr marL="329176" indent="0">
              <a:buNone/>
              <a:defRPr sz="880"/>
            </a:lvl2pPr>
            <a:lvl3pPr marL="658352" indent="0">
              <a:buNone/>
              <a:defRPr sz="800"/>
            </a:lvl3pPr>
            <a:lvl4pPr marL="987527" indent="0">
              <a:buNone/>
              <a:defRPr sz="640"/>
            </a:lvl4pPr>
            <a:lvl5pPr marL="1316703" indent="0">
              <a:buNone/>
              <a:defRPr sz="640"/>
            </a:lvl5pPr>
            <a:lvl6pPr marL="1645879" indent="0">
              <a:buNone/>
              <a:defRPr sz="640"/>
            </a:lvl6pPr>
            <a:lvl7pPr marL="1975055" indent="0">
              <a:buNone/>
              <a:defRPr sz="640"/>
            </a:lvl7pPr>
            <a:lvl8pPr marL="2304230" indent="0">
              <a:buNone/>
              <a:defRPr sz="640"/>
            </a:lvl8pPr>
            <a:lvl9pPr marL="2633406" indent="0">
              <a:buNone/>
              <a:defRPr sz="64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BB1D435E-1CD1-4E0D-97D2-7574F8540AED}" type="slidenum">
              <a:rPr lang="en-US" altLang="en-US"/>
              <a:pPr/>
              <a:t>‹#›</a:t>
            </a:fld>
            <a:endParaRPr lang="en-US" altLang="en-US"/>
          </a:p>
        </p:txBody>
      </p:sp>
    </p:spTree>
    <p:extLst>
      <p:ext uri="{BB962C8B-B14F-4D97-AF65-F5344CB8AC3E}">
        <p14:creationId xmlns:p14="http://schemas.microsoft.com/office/powerpoint/2010/main" val="2296626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47192" y="989013"/>
            <a:ext cx="2962402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6802" tIns="183401" rIns="366802" bIns="18340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1647192" y="5759450"/>
            <a:ext cx="29624020" cy="1629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6802" tIns="183401" rIns="366802" bIns="18340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1647192" y="22482175"/>
            <a:ext cx="7678420" cy="1714500"/>
          </a:xfrm>
          <a:prstGeom prst="rect">
            <a:avLst/>
          </a:prstGeom>
          <a:noFill/>
          <a:ln w="9525">
            <a:noFill/>
            <a:miter lim="800000"/>
            <a:headEnd/>
            <a:tailEnd/>
          </a:ln>
          <a:effectLst/>
        </p:spPr>
        <p:txBody>
          <a:bodyPr vert="horz" wrap="square" lIns="366802" tIns="183401" rIns="366802" bIns="183401" numCol="1" anchor="t" anchorCtr="0" compatLnSpc="1">
            <a:prstTxWarp prst="textNoShape">
              <a:avLst/>
            </a:prstTxWarp>
          </a:bodyPr>
          <a:lstStyle>
            <a:lvl1pPr>
              <a:defRPr sz="4480">
                <a:latin typeface="Arial" charset="0"/>
                <a:cs typeface="+mn-cs"/>
              </a:defRPr>
            </a:lvl1pPr>
          </a:lstStyle>
          <a:p>
            <a:pPr>
              <a:defRPr/>
            </a:pPr>
            <a:endParaRPr lang="en-US"/>
          </a:p>
        </p:txBody>
      </p:sp>
      <p:sp>
        <p:nvSpPr>
          <p:cNvPr id="1029" name="Rectangle 5"/>
          <p:cNvSpPr>
            <a:spLocks noGrp="1" noChangeArrowheads="1"/>
          </p:cNvSpPr>
          <p:nvPr>
            <p:ph type="ftr" sz="quarter" idx="3"/>
          </p:nvPr>
        </p:nvSpPr>
        <p:spPr bwMode="auto">
          <a:xfrm>
            <a:off x="11248392" y="22482175"/>
            <a:ext cx="10421620" cy="1714500"/>
          </a:xfrm>
          <a:prstGeom prst="rect">
            <a:avLst/>
          </a:prstGeom>
          <a:noFill/>
          <a:ln w="9525">
            <a:noFill/>
            <a:miter lim="800000"/>
            <a:headEnd/>
            <a:tailEnd/>
          </a:ln>
          <a:effectLst/>
        </p:spPr>
        <p:txBody>
          <a:bodyPr vert="horz" wrap="square" lIns="366802" tIns="183401" rIns="366802" bIns="183401" numCol="1" anchor="t" anchorCtr="0" compatLnSpc="1">
            <a:prstTxWarp prst="textNoShape">
              <a:avLst/>
            </a:prstTxWarp>
          </a:bodyPr>
          <a:lstStyle>
            <a:lvl1pPr algn="ctr">
              <a:defRPr sz="4480">
                <a:latin typeface="Arial" charset="0"/>
                <a:cs typeface="+mn-cs"/>
              </a:defRPr>
            </a:lvl1pPr>
          </a:lstStyle>
          <a:p>
            <a:pPr>
              <a:defRPr/>
            </a:pPr>
            <a:endParaRPr lang="en-US"/>
          </a:p>
        </p:txBody>
      </p:sp>
      <p:sp>
        <p:nvSpPr>
          <p:cNvPr id="1030" name="Rectangle 6"/>
          <p:cNvSpPr>
            <a:spLocks noGrp="1" noChangeArrowheads="1"/>
          </p:cNvSpPr>
          <p:nvPr>
            <p:ph type="sldNum" sz="quarter" idx="4"/>
          </p:nvPr>
        </p:nvSpPr>
        <p:spPr bwMode="auto">
          <a:xfrm>
            <a:off x="23592792" y="22482175"/>
            <a:ext cx="7678420" cy="1714500"/>
          </a:xfrm>
          <a:prstGeom prst="rect">
            <a:avLst/>
          </a:prstGeom>
          <a:noFill/>
          <a:ln w="9525">
            <a:noFill/>
            <a:miter lim="800000"/>
            <a:headEnd/>
            <a:tailEnd/>
          </a:ln>
          <a:effectLst/>
        </p:spPr>
        <p:txBody>
          <a:bodyPr vert="horz" wrap="square" lIns="366802" tIns="183401" rIns="366802" bIns="183401" numCol="1" anchor="t" anchorCtr="0" compatLnSpc="1">
            <a:prstTxWarp prst="textNoShape">
              <a:avLst/>
            </a:prstTxWarp>
          </a:bodyPr>
          <a:lstStyle>
            <a:lvl1pPr algn="r">
              <a:defRPr sz="4480"/>
            </a:lvl1pPr>
          </a:lstStyle>
          <a:p>
            <a:fld id="{36313287-BE77-4D1F-95A0-C53E352FC450}"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2933627" rtl="0" eaLnBrk="0" fontAlgn="base" hangingPunct="0">
        <a:spcBef>
          <a:spcPct val="0"/>
        </a:spcBef>
        <a:spcAft>
          <a:spcPct val="0"/>
        </a:spcAft>
        <a:defRPr sz="14080">
          <a:solidFill>
            <a:schemeClr val="tx2"/>
          </a:solidFill>
          <a:latin typeface="+mj-lt"/>
          <a:ea typeface="+mj-ea"/>
          <a:cs typeface="+mj-cs"/>
        </a:defRPr>
      </a:lvl1pPr>
      <a:lvl2pPr algn="ctr" defTabSz="2933627" rtl="0" eaLnBrk="0" fontAlgn="base" hangingPunct="0">
        <a:spcBef>
          <a:spcPct val="0"/>
        </a:spcBef>
        <a:spcAft>
          <a:spcPct val="0"/>
        </a:spcAft>
        <a:defRPr sz="14080">
          <a:solidFill>
            <a:schemeClr val="tx2"/>
          </a:solidFill>
          <a:latin typeface="Arial" charset="0"/>
        </a:defRPr>
      </a:lvl2pPr>
      <a:lvl3pPr algn="ctr" defTabSz="2933627" rtl="0" eaLnBrk="0" fontAlgn="base" hangingPunct="0">
        <a:spcBef>
          <a:spcPct val="0"/>
        </a:spcBef>
        <a:spcAft>
          <a:spcPct val="0"/>
        </a:spcAft>
        <a:defRPr sz="14080">
          <a:solidFill>
            <a:schemeClr val="tx2"/>
          </a:solidFill>
          <a:latin typeface="Arial" charset="0"/>
        </a:defRPr>
      </a:lvl3pPr>
      <a:lvl4pPr algn="ctr" defTabSz="2933627" rtl="0" eaLnBrk="0" fontAlgn="base" hangingPunct="0">
        <a:spcBef>
          <a:spcPct val="0"/>
        </a:spcBef>
        <a:spcAft>
          <a:spcPct val="0"/>
        </a:spcAft>
        <a:defRPr sz="14080">
          <a:solidFill>
            <a:schemeClr val="tx2"/>
          </a:solidFill>
          <a:latin typeface="Arial" charset="0"/>
        </a:defRPr>
      </a:lvl4pPr>
      <a:lvl5pPr algn="ctr" defTabSz="2933627" rtl="0" eaLnBrk="0" fontAlgn="base" hangingPunct="0">
        <a:spcBef>
          <a:spcPct val="0"/>
        </a:spcBef>
        <a:spcAft>
          <a:spcPct val="0"/>
        </a:spcAft>
        <a:defRPr sz="14080">
          <a:solidFill>
            <a:schemeClr val="tx2"/>
          </a:solidFill>
          <a:latin typeface="Arial" charset="0"/>
        </a:defRPr>
      </a:lvl5pPr>
      <a:lvl6pPr marL="329176" algn="ctr" defTabSz="2934009" rtl="0" fontAlgn="base">
        <a:spcBef>
          <a:spcPct val="0"/>
        </a:spcBef>
        <a:spcAft>
          <a:spcPct val="0"/>
        </a:spcAft>
        <a:defRPr sz="14080">
          <a:solidFill>
            <a:schemeClr val="tx2"/>
          </a:solidFill>
          <a:latin typeface="Arial" charset="0"/>
        </a:defRPr>
      </a:lvl6pPr>
      <a:lvl7pPr marL="658352" algn="ctr" defTabSz="2934009" rtl="0" fontAlgn="base">
        <a:spcBef>
          <a:spcPct val="0"/>
        </a:spcBef>
        <a:spcAft>
          <a:spcPct val="0"/>
        </a:spcAft>
        <a:defRPr sz="14080">
          <a:solidFill>
            <a:schemeClr val="tx2"/>
          </a:solidFill>
          <a:latin typeface="Arial" charset="0"/>
        </a:defRPr>
      </a:lvl7pPr>
      <a:lvl8pPr marL="987527" algn="ctr" defTabSz="2934009" rtl="0" fontAlgn="base">
        <a:spcBef>
          <a:spcPct val="0"/>
        </a:spcBef>
        <a:spcAft>
          <a:spcPct val="0"/>
        </a:spcAft>
        <a:defRPr sz="14080">
          <a:solidFill>
            <a:schemeClr val="tx2"/>
          </a:solidFill>
          <a:latin typeface="Arial" charset="0"/>
        </a:defRPr>
      </a:lvl8pPr>
      <a:lvl9pPr marL="1316703" algn="ctr" defTabSz="2934009" rtl="0" fontAlgn="base">
        <a:spcBef>
          <a:spcPct val="0"/>
        </a:spcBef>
        <a:spcAft>
          <a:spcPct val="0"/>
        </a:spcAft>
        <a:defRPr sz="14080">
          <a:solidFill>
            <a:schemeClr val="tx2"/>
          </a:solidFill>
          <a:latin typeface="Arial" charset="0"/>
        </a:defRPr>
      </a:lvl9pPr>
    </p:titleStyle>
    <p:bodyStyle>
      <a:lvl1pPr marL="1099793" indent="-1099793" algn="l" defTabSz="2933627" rtl="0" eaLnBrk="0" fontAlgn="base" hangingPunct="0">
        <a:spcBef>
          <a:spcPct val="20000"/>
        </a:spcBef>
        <a:spcAft>
          <a:spcPct val="0"/>
        </a:spcAft>
        <a:buChar char="•"/>
        <a:defRPr sz="10240">
          <a:solidFill>
            <a:schemeClr val="tx1"/>
          </a:solidFill>
          <a:latin typeface="+mn-lt"/>
          <a:ea typeface="+mn-ea"/>
          <a:cs typeface="+mn-cs"/>
        </a:defRPr>
      </a:lvl1pPr>
      <a:lvl2pPr marL="2383730" indent="-915647" algn="l" defTabSz="2933627" rtl="0" eaLnBrk="0" fontAlgn="base" hangingPunct="0">
        <a:spcBef>
          <a:spcPct val="20000"/>
        </a:spcBef>
        <a:spcAft>
          <a:spcPct val="0"/>
        </a:spcAft>
        <a:buChar char="–"/>
        <a:defRPr sz="9040">
          <a:solidFill>
            <a:schemeClr val="tx1"/>
          </a:solidFill>
          <a:latin typeface="+mn-lt"/>
        </a:defRPr>
      </a:lvl2pPr>
      <a:lvl3pPr marL="3667668" indent="-732772" algn="l" defTabSz="2933627" rtl="0" eaLnBrk="0" fontAlgn="base" hangingPunct="0">
        <a:spcBef>
          <a:spcPct val="20000"/>
        </a:spcBef>
        <a:spcAft>
          <a:spcPct val="0"/>
        </a:spcAft>
        <a:buChar char="•"/>
        <a:defRPr sz="7680">
          <a:solidFill>
            <a:schemeClr val="tx1"/>
          </a:solidFill>
          <a:latin typeface="+mn-lt"/>
        </a:defRPr>
      </a:lvl3pPr>
      <a:lvl4pPr marL="5134482" indent="-732772" algn="l" defTabSz="2933627" rtl="0" eaLnBrk="0" fontAlgn="base" hangingPunct="0">
        <a:spcBef>
          <a:spcPct val="20000"/>
        </a:spcBef>
        <a:spcAft>
          <a:spcPct val="0"/>
        </a:spcAft>
        <a:buChar char="–"/>
        <a:defRPr sz="6400">
          <a:solidFill>
            <a:schemeClr val="tx1"/>
          </a:solidFill>
          <a:latin typeface="+mn-lt"/>
        </a:defRPr>
      </a:lvl4pPr>
      <a:lvl5pPr marL="6601295" indent="-731502" algn="l" defTabSz="2933627" rtl="0" eaLnBrk="0" fontAlgn="base" hangingPunct="0">
        <a:spcBef>
          <a:spcPct val="20000"/>
        </a:spcBef>
        <a:spcAft>
          <a:spcPct val="0"/>
        </a:spcAft>
        <a:buChar char="»"/>
        <a:defRPr sz="6400">
          <a:solidFill>
            <a:schemeClr val="tx1"/>
          </a:solidFill>
          <a:latin typeface="+mn-lt"/>
        </a:defRPr>
      </a:lvl5pPr>
      <a:lvl6pPr marL="6930979" indent="-732645" algn="l" defTabSz="2934009" rtl="0" fontAlgn="base">
        <a:spcBef>
          <a:spcPct val="20000"/>
        </a:spcBef>
        <a:spcAft>
          <a:spcPct val="0"/>
        </a:spcAft>
        <a:buChar char="»"/>
        <a:defRPr sz="6400">
          <a:solidFill>
            <a:schemeClr val="tx1"/>
          </a:solidFill>
          <a:latin typeface="+mn-lt"/>
        </a:defRPr>
      </a:lvl6pPr>
      <a:lvl7pPr marL="7260155" indent="-732645" algn="l" defTabSz="2934009" rtl="0" fontAlgn="base">
        <a:spcBef>
          <a:spcPct val="20000"/>
        </a:spcBef>
        <a:spcAft>
          <a:spcPct val="0"/>
        </a:spcAft>
        <a:buChar char="»"/>
        <a:defRPr sz="6400">
          <a:solidFill>
            <a:schemeClr val="tx1"/>
          </a:solidFill>
          <a:latin typeface="+mn-lt"/>
        </a:defRPr>
      </a:lvl7pPr>
      <a:lvl8pPr marL="7589330" indent="-732645" algn="l" defTabSz="2934009" rtl="0" fontAlgn="base">
        <a:spcBef>
          <a:spcPct val="20000"/>
        </a:spcBef>
        <a:spcAft>
          <a:spcPct val="0"/>
        </a:spcAft>
        <a:buChar char="»"/>
        <a:defRPr sz="6400">
          <a:solidFill>
            <a:schemeClr val="tx1"/>
          </a:solidFill>
          <a:latin typeface="+mn-lt"/>
        </a:defRPr>
      </a:lvl8pPr>
      <a:lvl9pPr marL="7918506" indent="-732645" algn="l" defTabSz="2934009" rtl="0" fontAlgn="base">
        <a:spcBef>
          <a:spcPct val="20000"/>
        </a:spcBef>
        <a:spcAft>
          <a:spcPct val="0"/>
        </a:spcAft>
        <a:buChar char="»"/>
        <a:defRPr sz="6400">
          <a:solidFill>
            <a:schemeClr val="tx1"/>
          </a:solidFill>
          <a:latin typeface="+mn-lt"/>
        </a:defRPr>
      </a:lvl9pPr>
    </p:bodyStyle>
    <p:otherStyle>
      <a:defPPr>
        <a:defRPr lang="en-US"/>
      </a:defPPr>
      <a:lvl1pPr marL="0" algn="l" defTabSz="658352" rtl="0" eaLnBrk="1" latinLnBrk="0" hangingPunct="1">
        <a:defRPr sz="1360" kern="1200">
          <a:solidFill>
            <a:schemeClr val="tx1"/>
          </a:solidFill>
          <a:latin typeface="+mn-lt"/>
          <a:ea typeface="+mn-ea"/>
          <a:cs typeface="+mn-cs"/>
        </a:defRPr>
      </a:lvl1pPr>
      <a:lvl2pPr marL="329176" algn="l" defTabSz="658352" rtl="0" eaLnBrk="1" latinLnBrk="0" hangingPunct="1">
        <a:defRPr sz="1360" kern="1200">
          <a:solidFill>
            <a:schemeClr val="tx1"/>
          </a:solidFill>
          <a:latin typeface="+mn-lt"/>
          <a:ea typeface="+mn-ea"/>
          <a:cs typeface="+mn-cs"/>
        </a:defRPr>
      </a:lvl2pPr>
      <a:lvl3pPr marL="658352" algn="l" defTabSz="658352" rtl="0" eaLnBrk="1" latinLnBrk="0" hangingPunct="1">
        <a:defRPr sz="1360" kern="1200">
          <a:solidFill>
            <a:schemeClr val="tx1"/>
          </a:solidFill>
          <a:latin typeface="+mn-lt"/>
          <a:ea typeface="+mn-ea"/>
          <a:cs typeface="+mn-cs"/>
        </a:defRPr>
      </a:lvl3pPr>
      <a:lvl4pPr marL="987527" algn="l" defTabSz="658352" rtl="0" eaLnBrk="1" latinLnBrk="0" hangingPunct="1">
        <a:defRPr sz="1360" kern="1200">
          <a:solidFill>
            <a:schemeClr val="tx1"/>
          </a:solidFill>
          <a:latin typeface="+mn-lt"/>
          <a:ea typeface="+mn-ea"/>
          <a:cs typeface="+mn-cs"/>
        </a:defRPr>
      </a:lvl4pPr>
      <a:lvl5pPr marL="1316703" algn="l" defTabSz="658352" rtl="0" eaLnBrk="1" latinLnBrk="0" hangingPunct="1">
        <a:defRPr sz="1360" kern="1200">
          <a:solidFill>
            <a:schemeClr val="tx1"/>
          </a:solidFill>
          <a:latin typeface="+mn-lt"/>
          <a:ea typeface="+mn-ea"/>
          <a:cs typeface="+mn-cs"/>
        </a:defRPr>
      </a:lvl5pPr>
      <a:lvl6pPr marL="1645879" algn="l" defTabSz="658352" rtl="0" eaLnBrk="1" latinLnBrk="0" hangingPunct="1">
        <a:defRPr sz="1360" kern="1200">
          <a:solidFill>
            <a:schemeClr val="tx1"/>
          </a:solidFill>
          <a:latin typeface="+mn-lt"/>
          <a:ea typeface="+mn-ea"/>
          <a:cs typeface="+mn-cs"/>
        </a:defRPr>
      </a:lvl6pPr>
      <a:lvl7pPr marL="1975055" algn="l" defTabSz="658352" rtl="0" eaLnBrk="1" latinLnBrk="0" hangingPunct="1">
        <a:defRPr sz="1360" kern="1200">
          <a:solidFill>
            <a:schemeClr val="tx1"/>
          </a:solidFill>
          <a:latin typeface="+mn-lt"/>
          <a:ea typeface="+mn-ea"/>
          <a:cs typeface="+mn-cs"/>
        </a:defRPr>
      </a:lvl7pPr>
      <a:lvl8pPr marL="2304230" algn="l" defTabSz="658352" rtl="0" eaLnBrk="1" latinLnBrk="0" hangingPunct="1">
        <a:defRPr sz="1360" kern="1200">
          <a:solidFill>
            <a:schemeClr val="tx1"/>
          </a:solidFill>
          <a:latin typeface="+mn-lt"/>
          <a:ea typeface="+mn-ea"/>
          <a:cs typeface="+mn-cs"/>
        </a:defRPr>
      </a:lvl8pPr>
      <a:lvl9pPr marL="2633406" algn="l" defTabSz="658352" rtl="0" eaLnBrk="1" latinLnBrk="0" hangingPunct="1">
        <a:defRPr sz="13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tiff"/><Relationship Id="rId13" Type="http://schemas.openxmlformats.org/officeDocument/2006/relationships/image" Target="../media/image7.tiff"/><Relationship Id="rId3" Type="http://schemas.openxmlformats.org/officeDocument/2006/relationships/hyperlink" Target="https://cran.r-project.org/web/packages/intsvy/intsvy.pdf" TargetMode="External"/><Relationship Id="rId7" Type="http://schemas.openxmlformats.org/officeDocument/2006/relationships/image" Target="../media/image2.tiff"/><Relationship Id="rId12" Type="http://schemas.openxmlformats.org/officeDocument/2006/relationships/image" Target="../media/image7.png"/><Relationship Id="rId17" Type="http://schemas.openxmlformats.org/officeDocument/2006/relationships/image" Target="../media/image11.png"/><Relationship Id="rId2" Type="http://schemas.openxmlformats.org/officeDocument/2006/relationships/notesSlide" Target="../notesSlides/notesSlide1.xml"/><Relationship Id="rId16" Type="http://schemas.openxmlformats.org/officeDocument/2006/relationships/image" Target="../media/image10.tiff"/><Relationship Id="rId1" Type="http://schemas.openxmlformats.org/officeDocument/2006/relationships/slideLayout" Target="../slideLayouts/slideLayout12.xml"/><Relationship Id="rId6" Type="http://schemas.openxmlformats.org/officeDocument/2006/relationships/image" Target="../media/image1.png"/><Relationship Id="rId11" Type="http://schemas.openxmlformats.org/officeDocument/2006/relationships/image" Target="../media/image6.tiff"/><Relationship Id="rId5" Type="http://schemas.openxmlformats.org/officeDocument/2006/relationships/hyperlink" Target="https://www.oecd.org/skills/piaac/piactools_16oct_for_web.pdf" TargetMode="External"/><Relationship Id="rId15" Type="http://schemas.openxmlformats.org/officeDocument/2006/relationships/image" Target="../media/image9.tiff"/><Relationship Id="rId10" Type="http://schemas.openxmlformats.org/officeDocument/2006/relationships/image" Target="../media/image5.tiff"/><Relationship Id="rId4" Type="http://schemas.openxmlformats.org/officeDocument/2006/relationships/hyperlink" Target="https://nces.ed.gov/training/datauser/PIAAC_04/assets/PIAAC_04.pdf" TargetMode="External"/><Relationship Id="rId9" Type="http://schemas.openxmlformats.org/officeDocument/2006/relationships/image" Target="../media/image4.tiff"/><Relationship Id="rId14"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Grp="1" noChangeArrowheads="1"/>
          </p:cNvSpPr>
          <p:nvPr>
            <p:ph type="title" sz="quarter"/>
          </p:nvPr>
        </p:nvSpPr>
        <p:spPr>
          <a:xfrm>
            <a:off x="12546002" y="457200"/>
            <a:ext cx="16714798" cy="1208340"/>
          </a:xfrm>
          <a:ln>
            <a:noFill/>
          </a:ln>
        </p:spPr>
        <p:txBody>
          <a:bodyPr/>
          <a:lstStyle/>
          <a:p>
            <a:pPr defTabSz="2934009" eaLnBrk="1" hangingPunct="1">
              <a:spcBef>
                <a:spcPts val="0"/>
              </a:spcBef>
              <a:defRPr/>
            </a:pPr>
            <a:r>
              <a:rPr lang="en-US" altLang="zh-CN" sz="5760" b="1" dirty="0">
                <a:solidFill>
                  <a:srgbClr val="B31B1B"/>
                </a:solidFill>
              </a:rPr>
              <a:t>Empire</a:t>
            </a:r>
            <a:r>
              <a:rPr lang="zh-CN" altLang="en-US" sz="5760" b="1" dirty="0">
                <a:solidFill>
                  <a:srgbClr val="B31B1B"/>
                </a:solidFill>
              </a:rPr>
              <a:t> </a:t>
            </a:r>
            <a:r>
              <a:rPr lang="en-US" altLang="zh-CN" sz="5760" b="1" dirty="0">
                <a:solidFill>
                  <a:srgbClr val="B31B1B"/>
                </a:solidFill>
              </a:rPr>
              <a:t>State</a:t>
            </a:r>
            <a:r>
              <a:rPr lang="zh-CN" altLang="en-US" sz="5760" b="1" dirty="0">
                <a:solidFill>
                  <a:srgbClr val="B31B1B"/>
                </a:solidFill>
              </a:rPr>
              <a:t> </a:t>
            </a:r>
            <a:r>
              <a:rPr lang="en-US" altLang="zh-CN" sz="5760" b="1" dirty="0">
                <a:solidFill>
                  <a:srgbClr val="B31B1B"/>
                </a:solidFill>
              </a:rPr>
              <a:t>Poll</a:t>
            </a:r>
            <a:r>
              <a:rPr lang="zh-CN" altLang="en-US" sz="5760" b="1" dirty="0">
                <a:solidFill>
                  <a:srgbClr val="B31B1B"/>
                </a:solidFill>
              </a:rPr>
              <a:t> </a:t>
            </a:r>
            <a:r>
              <a:rPr lang="en-US" altLang="zh-CN" sz="5760" b="1" dirty="0">
                <a:solidFill>
                  <a:srgbClr val="B31B1B"/>
                </a:solidFill>
              </a:rPr>
              <a:t>2019</a:t>
            </a:r>
            <a:r>
              <a:rPr lang="zh-CN" altLang="en-US" sz="5760" b="1" dirty="0">
                <a:solidFill>
                  <a:srgbClr val="B31B1B"/>
                </a:solidFill>
              </a:rPr>
              <a:t> </a:t>
            </a:r>
            <a:r>
              <a:rPr lang="en-US" altLang="zh-CN" sz="5760" b="1" dirty="0">
                <a:solidFill>
                  <a:srgbClr val="B31B1B"/>
                </a:solidFill>
              </a:rPr>
              <a:t>Data</a:t>
            </a:r>
            <a:r>
              <a:rPr lang="zh-CN" altLang="en-US" sz="5760" b="1" dirty="0">
                <a:solidFill>
                  <a:srgbClr val="B31B1B"/>
                </a:solidFill>
              </a:rPr>
              <a:t> </a:t>
            </a:r>
            <a:r>
              <a:rPr lang="en-US" altLang="zh-CN" sz="5760" b="1" dirty="0">
                <a:solidFill>
                  <a:srgbClr val="B31B1B"/>
                </a:solidFill>
              </a:rPr>
              <a:t>Analysis</a:t>
            </a:r>
            <a:endParaRPr lang="en-US" sz="4320" b="1" dirty="0">
              <a:solidFill>
                <a:srgbClr val="B31B1B"/>
              </a:solidFill>
              <a:latin typeface="+mn-lt"/>
            </a:endParaRPr>
          </a:p>
        </p:txBody>
      </p:sp>
      <p:graphicFrame>
        <p:nvGraphicFramePr>
          <p:cNvPr id="29" name="Group 128"/>
          <p:cNvGraphicFramePr>
            <a:graphicFrameLocks noGrp="1"/>
          </p:cNvGraphicFramePr>
          <p:nvPr>
            <p:extLst>
              <p:ext uri="{D42A27DB-BD31-4B8C-83A1-F6EECF244321}">
                <p14:modId xmlns:p14="http://schemas.microsoft.com/office/powerpoint/2010/main" val="1109029270"/>
              </p:ext>
            </p:extLst>
          </p:nvPr>
        </p:nvGraphicFramePr>
        <p:xfrm>
          <a:off x="10127901" y="11119000"/>
          <a:ext cx="12245338" cy="13112600"/>
        </p:xfrm>
        <a:graphic>
          <a:graphicData uri="http://schemas.openxmlformats.org/drawingml/2006/table">
            <a:tbl>
              <a:tblPr/>
              <a:tblGrid>
                <a:gridCol w="12245338">
                  <a:extLst>
                    <a:ext uri="{9D8B030D-6E8A-4147-A177-3AD203B41FA5}">
                      <a16:colId xmlns:a16="http://schemas.microsoft.com/office/drawing/2014/main" val="20000"/>
                    </a:ext>
                  </a:extLst>
                </a:gridCol>
              </a:tblGrid>
              <a:tr h="13112600">
                <a:tc>
                  <a:txBody>
                    <a:bodyPr/>
                    <a:lstStyle/>
                    <a:p>
                      <a:pPr marL="0" indent="0" algn="just"/>
                      <a:r>
                        <a:rPr lang="en-US" altLang="zh-CN" sz="2800" b="1" kern="1200" baseline="0" dirty="0">
                          <a:solidFill>
                            <a:schemeClr val="tx1"/>
                          </a:solidFill>
                          <a:latin typeface="+mn-lt"/>
                          <a:ea typeface="+mn-ea"/>
                          <a:cs typeface="+mn-cs"/>
                        </a:rPr>
                        <a:t>Self-report</a:t>
                      </a:r>
                      <a:r>
                        <a:rPr lang="zh-CN" altLang="en-US" sz="2800" b="1" kern="1200" baseline="0" dirty="0">
                          <a:solidFill>
                            <a:schemeClr val="tx1"/>
                          </a:solidFill>
                          <a:latin typeface="+mn-lt"/>
                          <a:ea typeface="+mn-ea"/>
                          <a:cs typeface="+mn-cs"/>
                        </a:rPr>
                        <a:t> </a:t>
                      </a:r>
                      <a:r>
                        <a:rPr lang="en-US" altLang="zh-CN" sz="2800" b="1" kern="1200" baseline="0" dirty="0">
                          <a:solidFill>
                            <a:schemeClr val="tx1"/>
                          </a:solidFill>
                          <a:latin typeface="+mn-lt"/>
                          <a:ea typeface="+mn-ea"/>
                          <a:cs typeface="+mn-cs"/>
                        </a:rPr>
                        <a:t>health</a:t>
                      </a:r>
                      <a:r>
                        <a:rPr lang="zh-CN" altLang="en-US" sz="2800" b="1" kern="1200" baseline="0" dirty="0">
                          <a:solidFill>
                            <a:schemeClr val="tx1"/>
                          </a:solidFill>
                          <a:latin typeface="+mn-lt"/>
                          <a:ea typeface="+mn-ea"/>
                          <a:cs typeface="+mn-cs"/>
                        </a:rPr>
                        <a:t> </a:t>
                      </a:r>
                      <a:r>
                        <a:rPr lang="en-US" altLang="zh-CN" sz="2800" b="1" kern="1200" baseline="0" dirty="0">
                          <a:solidFill>
                            <a:schemeClr val="tx1"/>
                          </a:solidFill>
                          <a:latin typeface="+mn-lt"/>
                          <a:ea typeface="+mn-ea"/>
                          <a:cs typeface="+mn-cs"/>
                        </a:rPr>
                        <a:t>status</a:t>
                      </a:r>
                    </a:p>
                    <a:p>
                      <a:pPr marL="0" indent="0" algn="just"/>
                      <a:endParaRPr lang="en-US" altLang="zh-CN" sz="2400" b="0" kern="1200" baseline="0" dirty="0">
                        <a:solidFill>
                          <a:schemeClr val="tx1"/>
                        </a:solidFill>
                        <a:latin typeface="+mn-lt"/>
                        <a:ea typeface="+mn-ea"/>
                        <a:cs typeface="+mn-cs"/>
                      </a:endParaRPr>
                    </a:p>
                    <a:p>
                      <a:pPr marL="342900" indent="-342900" algn="just">
                        <a:buFont typeface="Arial" panose="020B0604020202020204" pitchFamily="34" charset="0"/>
                        <a:buChar char="•"/>
                      </a:pPr>
                      <a:r>
                        <a:rPr lang="en-US" altLang="zh-CN" sz="2400" b="0" kern="1200" baseline="0" dirty="0">
                          <a:solidFill>
                            <a:schemeClr val="tx1"/>
                          </a:solidFill>
                          <a:latin typeface="+mn-lt"/>
                          <a:ea typeface="+mn-ea"/>
                          <a:cs typeface="+mn-cs"/>
                        </a:rPr>
                        <a:t>ESP</a:t>
                      </a:r>
                    </a:p>
                    <a:p>
                      <a:pPr marL="342900" indent="-342900" algn="just">
                        <a:buFont typeface="Arial" panose="020B0604020202020204" pitchFamily="34" charset="0"/>
                        <a:buChar char="•"/>
                      </a:pPr>
                      <a:endParaRPr lang="en-US" altLang="zh-CN" sz="2400" b="0" kern="1200" baseline="0" dirty="0">
                        <a:solidFill>
                          <a:schemeClr val="tx1"/>
                        </a:solidFill>
                        <a:latin typeface="+mn-lt"/>
                        <a:ea typeface="+mn-ea"/>
                        <a:cs typeface="+mn-cs"/>
                      </a:endParaRPr>
                    </a:p>
                    <a:p>
                      <a:pPr marL="342900" indent="-342900" algn="just">
                        <a:buFont typeface="Arial" panose="020B0604020202020204" pitchFamily="34" charset="0"/>
                        <a:buChar char="•"/>
                      </a:pPr>
                      <a:endParaRPr lang="en-US" altLang="zh-CN" sz="2400" b="0" kern="1200" baseline="0" dirty="0">
                        <a:solidFill>
                          <a:schemeClr val="tx1"/>
                        </a:solidFill>
                        <a:latin typeface="+mn-lt"/>
                        <a:ea typeface="+mn-ea"/>
                        <a:cs typeface="+mn-cs"/>
                      </a:endParaRPr>
                    </a:p>
                    <a:p>
                      <a:pPr marL="342900" indent="-342900" algn="just">
                        <a:buFont typeface="Arial" panose="020B0604020202020204" pitchFamily="34" charset="0"/>
                        <a:buChar char="•"/>
                      </a:pPr>
                      <a:endParaRPr lang="en-US" altLang="zh-CN" sz="2400" b="0" kern="1200" baseline="0" dirty="0">
                        <a:solidFill>
                          <a:schemeClr val="tx1"/>
                        </a:solidFill>
                        <a:latin typeface="+mn-lt"/>
                        <a:ea typeface="+mn-ea"/>
                        <a:cs typeface="+mn-cs"/>
                      </a:endParaRPr>
                    </a:p>
                    <a:p>
                      <a:pPr marL="342900" indent="-342900" algn="just">
                        <a:buFont typeface="Arial" panose="020B0604020202020204" pitchFamily="34" charset="0"/>
                        <a:buChar char="•"/>
                      </a:pPr>
                      <a:endParaRPr lang="en-US" altLang="zh-CN" sz="2400" b="0" kern="1200" baseline="0" dirty="0">
                        <a:solidFill>
                          <a:schemeClr val="tx1"/>
                        </a:solidFill>
                        <a:latin typeface="+mn-lt"/>
                        <a:ea typeface="+mn-ea"/>
                        <a:cs typeface="+mn-cs"/>
                      </a:endParaRPr>
                    </a:p>
                    <a:p>
                      <a:pPr marL="342900" indent="-342900" algn="just">
                        <a:buFont typeface="Arial" panose="020B0604020202020204" pitchFamily="34" charset="0"/>
                        <a:buChar char="•"/>
                      </a:pPr>
                      <a:endParaRPr lang="en-US" altLang="zh-CN" sz="2400" b="0" kern="1200" baseline="0" dirty="0">
                        <a:solidFill>
                          <a:schemeClr val="tx1"/>
                        </a:solidFill>
                        <a:latin typeface="+mn-lt"/>
                        <a:ea typeface="+mn-ea"/>
                        <a:cs typeface="+mn-cs"/>
                      </a:endParaRPr>
                    </a:p>
                    <a:p>
                      <a:pPr marL="342900" indent="-342900" algn="just">
                        <a:buFont typeface="Arial" panose="020B0604020202020204" pitchFamily="34" charset="0"/>
                        <a:buChar char="•"/>
                      </a:pPr>
                      <a:endParaRPr lang="en-US" altLang="zh-CN" sz="2400" b="0" kern="1200" baseline="0" dirty="0">
                        <a:solidFill>
                          <a:schemeClr val="tx1"/>
                        </a:solidFill>
                        <a:latin typeface="+mn-lt"/>
                        <a:ea typeface="+mn-ea"/>
                        <a:cs typeface="+mn-cs"/>
                      </a:endParaRPr>
                    </a:p>
                    <a:p>
                      <a:pPr marL="342900" indent="-342900" algn="just">
                        <a:buFont typeface="Arial" panose="020B0604020202020204" pitchFamily="34" charset="0"/>
                        <a:buChar char="•"/>
                      </a:pPr>
                      <a:endParaRPr lang="en-US" altLang="zh-CN" sz="2400" b="0" kern="1200" baseline="0" dirty="0">
                        <a:solidFill>
                          <a:schemeClr val="tx1"/>
                        </a:solidFill>
                        <a:latin typeface="+mn-lt"/>
                        <a:ea typeface="+mn-ea"/>
                        <a:cs typeface="+mn-cs"/>
                      </a:endParaRPr>
                    </a:p>
                    <a:p>
                      <a:pPr marL="342900" indent="-342900" algn="just">
                        <a:buFont typeface="Arial" panose="020B0604020202020204" pitchFamily="34" charset="0"/>
                        <a:buChar char="•"/>
                      </a:pPr>
                      <a:endParaRPr lang="en-US" altLang="zh-CN" sz="2400" b="0" kern="1200" baseline="0" dirty="0">
                        <a:solidFill>
                          <a:schemeClr val="tx1"/>
                        </a:solidFill>
                        <a:latin typeface="+mn-lt"/>
                        <a:ea typeface="+mn-ea"/>
                        <a:cs typeface="+mn-cs"/>
                      </a:endParaRPr>
                    </a:p>
                    <a:p>
                      <a:pPr marL="342900" indent="-342900" algn="just">
                        <a:buFont typeface="Arial" panose="020B0604020202020204" pitchFamily="34" charset="0"/>
                        <a:buChar char="•"/>
                      </a:pPr>
                      <a:endParaRPr lang="en-US" altLang="zh-CN" sz="2400" b="0" kern="1200" baseline="0" dirty="0">
                        <a:solidFill>
                          <a:schemeClr val="tx1"/>
                        </a:solidFill>
                        <a:latin typeface="+mn-lt"/>
                        <a:ea typeface="+mn-ea"/>
                        <a:cs typeface="+mn-cs"/>
                      </a:endParaRPr>
                    </a:p>
                    <a:p>
                      <a:pPr marL="342900" indent="-342900" algn="just">
                        <a:buFont typeface="Arial" panose="020B0604020202020204" pitchFamily="34" charset="0"/>
                        <a:buChar char="•"/>
                      </a:pPr>
                      <a:endParaRPr lang="en-US" altLang="zh-CN" sz="2400" b="0" kern="1200" baseline="0" dirty="0">
                        <a:solidFill>
                          <a:schemeClr val="tx1"/>
                        </a:solidFill>
                        <a:latin typeface="+mn-lt"/>
                        <a:ea typeface="+mn-ea"/>
                        <a:cs typeface="+mn-cs"/>
                      </a:endParaRPr>
                    </a:p>
                    <a:p>
                      <a:pPr marL="342900" indent="-342900" algn="just">
                        <a:buFont typeface="Arial" panose="020B0604020202020204" pitchFamily="34" charset="0"/>
                        <a:buChar char="•"/>
                      </a:pPr>
                      <a:endParaRPr lang="en-US" altLang="zh-CN" sz="2400" b="0" kern="1200" baseline="0" dirty="0">
                        <a:solidFill>
                          <a:schemeClr val="tx1"/>
                        </a:solidFill>
                        <a:latin typeface="+mn-lt"/>
                        <a:ea typeface="+mn-ea"/>
                        <a:cs typeface="+mn-cs"/>
                      </a:endParaRPr>
                    </a:p>
                    <a:p>
                      <a:pPr marL="342900" indent="-342900" algn="just">
                        <a:buFont typeface="Arial" panose="020B0604020202020204" pitchFamily="34" charset="0"/>
                        <a:buChar char="•"/>
                      </a:pPr>
                      <a:endParaRPr lang="en-US" altLang="zh-CN" sz="2400" b="0" kern="1200" baseline="0" dirty="0">
                        <a:solidFill>
                          <a:schemeClr val="tx1"/>
                        </a:solidFill>
                        <a:latin typeface="+mn-lt"/>
                        <a:ea typeface="+mn-ea"/>
                        <a:cs typeface="+mn-cs"/>
                      </a:endParaRPr>
                    </a:p>
                    <a:p>
                      <a:pPr marL="342900" indent="-342900" algn="just">
                        <a:buFont typeface="Arial" panose="020B0604020202020204" pitchFamily="34" charset="0"/>
                        <a:buChar char="•"/>
                      </a:pPr>
                      <a:endParaRPr lang="en-US" altLang="zh-CN" sz="2400" b="0" kern="1200" baseline="0" dirty="0">
                        <a:solidFill>
                          <a:schemeClr val="tx1"/>
                        </a:solidFill>
                        <a:latin typeface="+mn-lt"/>
                        <a:ea typeface="+mn-ea"/>
                        <a:cs typeface="+mn-cs"/>
                      </a:endParaRPr>
                    </a:p>
                    <a:p>
                      <a:pPr marL="342900" indent="-342900" algn="just">
                        <a:buFont typeface="Arial" panose="020B0604020202020204" pitchFamily="34" charset="0"/>
                        <a:buChar char="•"/>
                      </a:pPr>
                      <a:endParaRPr lang="en-US" altLang="zh-CN" sz="2400" b="0" kern="1200" baseline="0" dirty="0">
                        <a:solidFill>
                          <a:schemeClr val="tx1"/>
                        </a:solidFill>
                        <a:latin typeface="+mn-lt"/>
                        <a:ea typeface="+mn-ea"/>
                        <a:cs typeface="+mn-cs"/>
                      </a:endParaRPr>
                    </a:p>
                    <a:p>
                      <a:pPr marL="342900" indent="-342900" algn="just">
                        <a:buFont typeface="Arial" panose="020B0604020202020204" pitchFamily="34" charset="0"/>
                        <a:buChar char="•"/>
                      </a:pPr>
                      <a:endParaRPr lang="en-US" altLang="zh-CN" sz="2400" b="0" kern="1200" baseline="0" dirty="0">
                        <a:solidFill>
                          <a:schemeClr val="tx1"/>
                        </a:solidFill>
                        <a:latin typeface="+mn-lt"/>
                        <a:ea typeface="+mn-ea"/>
                        <a:cs typeface="+mn-cs"/>
                      </a:endParaRPr>
                    </a:p>
                    <a:p>
                      <a:pPr marL="342900" indent="-342900" algn="just">
                        <a:buFont typeface="Arial" panose="020B0604020202020204" pitchFamily="34" charset="0"/>
                        <a:buChar char="•"/>
                      </a:pPr>
                      <a:r>
                        <a:rPr lang="en-US" altLang="zh-CN" sz="2400" b="0" kern="1200" baseline="0" dirty="0">
                          <a:solidFill>
                            <a:schemeClr val="tx1"/>
                          </a:solidFill>
                          <a:latin typeface="+mn-lt"/>
                          <a:ea typeface="+mn-ea"/>
                          <a:cs typeface="+mn-cs"/>
                        </a:rPr>
                        <a:t>PIAAC</a:t>
                      </a:r>
                    </a:p>
                    <a:p>
                      <a:pPr marL="0" indent="0" algn="just">
                        <a:buFont typeface="Arial" panose="020B0604020202020204" pitchFamily="34" charset="0"/>
                        <a:buNone/>
                      </a:pPr>
                      <a:endParaRPr lang="en-US" altLang="zh-CN" sz="2400" b="0" kern="1200" baseline="0" dirty="0">
                        <a:solidFill>
                          <a:schemeClr val="tx1"/>
                        </a:solidFill>
                        <a:latin typeface="+mn-lt"/>
                        <a:ea typeface="+mn-ea"/>
                        <a:cs typeface="+mn-cs"/>
                      </a:endParaRPr>
                    </a:p>
                    <a:p>
                      <a:pPr marL="0" indent="0" algn="just">
                        <a:buFont typeface="Arial" panose="020B0604020202020204" pitchFamily="34" charset="0"/>
                        <a:buNone/>
                      </a:pPr>
                      <a:endParaRPr lang="en-US" altLang="zh-CN" sz="2400" b="0" kern="1200" baseline="0" dirty="0">
                        <a:solidFill>
                          <a:schemeClr val="tx1"/>
                        </a:solidFill>
                        <a:latin typeface="+mn-lt"/>
                        <a:ea typeface="+mn-ea"/>
                        <a:cs typeface="+mn-cs"/>
                      </a:endParaRPr>
                    </a:p>
                    <a:p>
                      <a:pPr marL="0" indent="0" algn="just">
                        <a:buFont typeface="Arial" panose="020B0604020202020204" pitchFamily="34" charset="0"/>
                        <a:buNone/>
                      </a:pPr>
                      <a:endParaRPr lang="en-US" altLang="zh-CN" sz="2400" b="0" kern="1200" baseline="0" dirty="0">
                        <a:solidFill>
                          <a:schemeClr val="tx1"/>
                        </a:solidFill>
                        <a:latin typeface="+mn-lt"/>
                        <a:ea typeface="+mn-ea"/>
                        <a:cs typeface="+mn-cs"/>
                      </a:endParaRPr>
                    </a:p>
                    <a:p>
                      <a:pPr marL="0" indent="0" algn="just">
                        <a:buFont typeface="Arial" panose="020B0604020202020204" pitchFamily="34" charset="0"/>
                        <a:buNone/>
                      </a:pPr>
                      <a:endParaRPr lang="en-US" altLang="zh-CN" sz="2400" b="0" kern="1200" baseline="0" dirty="0">
                        <a:solidFill>
                          <a:schemeClr val="tx1"/>
                        </a:solidFill>
                        <a:latin typeface="+mn-lt"/>
                        <a:ea typeface="+mn-ea"/>
                        <a:cs typeface="+mn-cs"/>
                      </a:endParaRPr>
                    </a:p>
                    <a:p>
                      <a:pPr marL="0" indent="0" algn="just">
                        <a:buFont typeface="Arial" panose="020B0604020202020204" pitchFamily="34" charset="0"/>
                        <a:buNone/>
                      </a:pPr>
                      <a:endParaRPr lang="en-US" altLang="zh-CN" sz="2400" b="0" kern="1200" baseline="0" dirty="0">
                        <a:solidFill>
                          <a:schemeClr val="tx1"/>
                        </a:solidFill>
                        <a:latin typeface="+mn-lt"/>
                        <a:ea typeface="+mn-ea"/>
                        <a:cs typeface="+mn-cs"/>
                      </a:endParaRPr>
                    </a:p>
                    <a:p>
                      <a:pPr marL="0" indent="0" algn="just">
                        <a:buFont typeface="Arial" panose="020B0604020202020204" pitchFamily="34" charset="0"/>
                        <a:buNone/>
                      </a:pPr>
                      <a:endParaRPr lang="en-US" altLang="zh-CN" sz="2400" b="0" kern="1200" baseline="0" dirty="0">
                        <a:solidFill>
                          <a:schemeClr val="tx1"/>
                        </a:solidFill>
                        <a:latin typeface="+mn-lt"/>
                        <a:ea typeface="+mn-ea"/>
                        <a:cs typeface="+mn-cs"/>
                      </a:endParaRPr>
                    </a:p>
                    <a:p>
                      <a:pPr marL="0" indent="0" algn="just">
                        <a:buFont typeface="Arial" panose="020B0604020202020204" pitchFamily="34" charset="0"/>
                        <a:buNone/>
                      </a:pPr>
                      <a:endParaRPr lang="en-US" altLang="zh-CN" sz="2400" b="0" kern="1200" baseline="0" dirty="0">
                        <a:solidFill>
                          <a:schemeClr val="tx1"/>
                        </a:solidFill>
                        <a:latin typeface="+mn-lt"/>
                        <a:ea typeface="+mn-ea"/>
                        <a:cs typeface="+mn-cs"/>
                      </a:endParaRPr>
                    </a:p>
                    <a:p>
                      <a:pPr marL="0" indent="0" algn="just">
                        <a:buFont typeface="Arial" panose="020B0604020202020204" pitchFamily="34" charset="0"/>
                        <a:buNone/>
                      </a:pPr>
                      <a:endParaRPr lang="en-US" altLang="zh-CN" sz="2400" b="0" kern="1200" baseline="0" dirty="0">
                        <a:solidFill>
                          <a:schemeClr val="tx1"/>
                        </a:solidFill>
                        <a:latin typeface="+mn-lt"/>
                        <a:ea typeface="+mn-ea"/>
                        <a:cs typeface="+mn-cs"/>
                      </a:endParaRPr>
                    </a:p>
                    <a:p>
                      <a:pPr marL="0" indent="0" algn="just">
                        <a:buFont typeface="Arial" panose="020B0604020202020204" pitchFamily="34" charset="0"/>
                        <a:buNone/>
                      </a:pPr>
                      <a:endParaRPr lang="en-US" altLang="zh-CN" sz="2400" b="0" kern="1200" baseline="0" dirty="0">
                        <a:solidFill>
                          <a:schemeClr val="tx1"/>
                        </a:solidFill>
                        <a:latin typeface="+mn-lt"/>
                        <a:ea typeface="+mn-ea"/>
                        <a:cs typeface="+mn-cs"/>
                      </a:endParaRPr>
                    </a:p>
                    <a:p>
                      <a:pPr marL="0" indent="0" algn="just">
                        <a:buFont typeface="Arial" panose="020B0604020202020204" pitchFamily="34" charset="0"/>
                        <a:buNone/>
                      </a:pPr>
                      <a:endParaRPr lang="en-US" altLang="zh-CN" sz="2400" b="0" kern="1200" baseline="0" dirty="0">
                        <a:solidFill>
                          <a:schemeClr val="tx1"/>
                        </a:solidFill>
                        <a:latin typeface="+mn-lt"/>
                        <a:ea typeface="+mn-ea"/>
                        <a:cs typeface="+mn-cs"/>
                      </a:endParaRPr>
                    </a:p>
                    <a:p>
                      <a:pPr marL="0" indent="0" algn="just">
                        <a:buFont typeface="Arial" panose="020B0604020202020204" pitchFamily="34" charset="0"/>
                        <a:buNone/>
                      </a:pPr>
                      <a:endParaRPr lang="en-US" altLang="zh-CN" sz="2400" b="0" kern="1200" baseline="0" dirty="0">
                        <a:solidFill>
                          <a:schemeClr val="tx1"/>
                        </a:solidFill>
                        <a:latin typeface="+mn-lt"/>
                        <a:ea typeface="+mn-ea"/>
                        <a:cs typeface="+mn-cs"/>
                      </a:endParaRPr>
                    </a:p>
                    <a:p>
                      <a:pPr marL="0" indent="0" algn="just">
                        <a:buFont typeface="Arial" panose="020B0604020202020204" pitchFamily="34" charset="0"/>
                        <a:buNone/>
                      </a:pPr>
                      <a:endParaRPr lang="en-US" altLang="zh-CN" sz="2400" b="0" kern="1200" baseline="0" dirty="0">
                        <a:solidFill>
                          <a:schemeClr val="tx1"/>
                        </a:solidFill>
                        <a:latin typeface="+mn-lt"/>
                        <a:ea typeface="+mn-ea"/>
                        <a:cs typeface="+mn-cs"/>
                      </a:endParaRPr>
                    </a:p>
                    <a:p>
                      <a:pPr marL="0" indent="0" algn="just">
                        <a:buFont typeface="Arial" panose="020B0604020202020204" pitchFamily="34" charset="0"/>
                        <a:buNone/>
                      </a:pPr>
                      <a:endParaRPr lang="en-US" altLang="zh-CN" sz="2400" b="0" kern="1200" baseline="0" dirty="0">
                        <a:solidFill>
                          <a:schemeClr val="tx1"/>
                        </a:solidFill>
                        <a:latin typeface="+mn-lt"/>
                        <a:ea typeface="+mn-ea"/>
                        <a:cs typeface="+mn-cs"/>
                      </a:endParaRPr>
                    </a:p>
                  </a:txBody>
                  <a:tcPr marL="305668" marR="305668" marT="122246" marB="12224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0" name="Text Box 68" descr="Blue tissue paper"/>
          <p:cNvSpPr txBox="1">
            <a:spLocks noChangeArrowheads="1"/>
          </p:cNvSpPr>
          <p:nvPr/>
        </p:nvSpPr>
        <p:spPr bwMode="auto">
          <a:xfrm>
            <a:off x="10119360" y="3977852"/>
            <a:ext cx="12254141" cy="595855"/>
          </a:xfrm>
          <a:prstGeom prst="rect">
            <a:avLst/>
          </a:prstGeom>
          <a:solidFill>
            <a:srgbClr val="B31B1B"/>
          </a:solidFill>
          <a:ln w="9525">
            <a:solidFill>
              <a:schemeClr val="tx1"/>
            </a:solidFill>
            <a:miter lim="800000"/>
            <a:headEnd/>
            <a:tailEnd/>
          </a:ln>
        </p:spPr>
        <p:txBody>
          <a:bodyPr wrap="square" lIns="65837" tIns="32918" rIns="65837" bIns="32918">
            <a:spAutoFit/>
          </a:bodyPr>
          <a:lstStyle>
            <a:lvl1pPr defTabSz="3667125" eaLnBrk="0" hangingPunct="0">
              <a:defRPr sz="7200">
                <a:solidFill>
                  <a:schemeClr val="tx1"/>
                </a:solidFill>
                <a:latin typeface="Arial" panose="020B0604020202020204" pitchFamily="34" charset="0"/>
              </a:defRPr>
            </a:lvl1pPr>
            <a:lvl2pPr marL="742950" indent="-285750" defTabSz="3667125" eaLnBrk="0" hangingPunct="0">
              <a:defRPr sz="7200">
                <a:solidFill>
                  <a:schemeClr val="tx1"/>
                </a:solidFill>
                <a:latin typeface="Arial" panose="020B0604020202020204" pitchFamily="34" charset="0"/>
              </a:defRPr>
            </a:lvl2pPr>
            <a:lvl3pPr marL="1143000" indent="-228600" defTabSz="3667125" eaLnBrk="0" hangingPunct="0">
              <a:defRPr sz="7200">
                <a:solidFill>
                  <a:schemeClr val="tx1"/>
                </a:solidFill>
                <a:latin typeface="Arial" panose="020B0604020202020204" pitchFamily="34" charset="0"/>
              </a:defRPr>
            </a:lvl3pPr>
            <a:lvl4pPr marL="1600200" indent="-228600" defTabSz="3667125" eaLnBrk="0" hangingPunct="0">
              <a:defRPr sz="7200">
                <a:solidFill>
                  <a:schemeClr val="tx1"/>
                </a:solidFill>
                <a:latin typeface="Arial" panose="020B0604020202020204" pitchFamily="34" charset="0"/>
              </a:defRPr>
            </a:lvl4pPr>
            <a:lvl5pPr marL="2057400" indent="-228600" defTabSz="3667125" eaLnBrk="0" hangingPunct="0">
              <a:defRPr sz="7200">
                <a:solidFill>
                  <a:schemeClr val="tx1"/>
                </a:solidFill>
                <a:latin typeface="Arial" panose="020B0604020202020204" pitchFamily="34" charset="0"/>
              </a:defRPr>
            </a:lvl5pPr>
            <a:lvl6pPr marL="2514600" indent="-228600" defTabSz="3667125" eaLnBrk="0" fontAlgn="base" hangingPunct="0">
              <a:spcBef>
                <a:spcPct val="0"/>
              </a:spcBef>
              <a:spcAft>
                <a:spcPct val="0"/>
              </a:spcAft>
              <a:defRPr sz="7200">
                <a:solidFill>
                  <a:schemeClr val="tx1"/>
                </a:solidFill>
                <a:latin typeface="Arial" panose="020B0604020202020204" pitchFamily="34" charset="0"/>
              </a:defRPr>
            </a:lvl6pPr>
            <a:lvl7pPr marL="2971800" indent="-228600" defTabSz="3667125" eaLnBrk="0" fontAlgn="base" hangingPunct="0">
              <a:spcBef>
                <a:spcPct val="0"/>
              </a:spcBef>
              <a:spcAft>
                <a:spcPct val="0"/>
              </a:spcAft>
              <a:defRPr sz="7200">
                <a:solidFill>
                  <a:schemeClr val="tx1"/>
                </a:solidFill>
                <a:latin typeface="Arial" panose="020B0604020202020204" pitchFamily="34" charset="0"/>
              </a:defRPr>
            </a:lvl7pPr>
            <a:lvl8pPr marL="3429000" indent="-228600" defTabSz="3667125" eaLnBrk="0" fontAlgn="base" hangingPunct="0">
              <a:spcBef>
                <a:spcPct val="0"/>
              </a:spcBef>
              <a:spcAft>
                <a:spcPct val="0"/>
              </a:spcAft>
              <a:defRPr sz="7200">
                <a:solidFill>
                  <a:schemeClr val="tx1"/>
                </a:solidFill>
                <a:latin typeface="Arial" panose="020B0604020202020204" pitchFamily="34" charset="0"/>
              </a:defRPr>
            </a:lvl8pPr>
            <a:lvl9pPr marL="3886200" indent="-228600" defTabSz="3667125" eaLnBrk="0" fontAlgn="base" hangingPunct="0">
              <a:spcBef>
                <a:spcPct val="0"/>
              </a:spcBef>
              <a:spcAft>
                <a:spcPct val="0"/>
              </a:spcAft>
              <a:defRPr sz="7200">
                <a:solidFill>
                  <a:schemeClr val="tx1"/>
                </a:solidFill>
                <a:latin typeface="Arial" panose="020B0604020202020204" pitchFamily="34" charset="0"/>
              </a:defRPr>
            </a:lvl9pPr>
          </a:lstStyle>
          <a:p>
            <a:pPr algn="ctr" eaLnBrk="1" hangingPunct="1">
              <a:spcBef>
                <a:spcPct val="50000"/>
              </a:spcBef>
            </a:pPr>
            <a:r>
              <a:rPr lang="en-US" altLang="en-US" sz="3440" b="1" dirty="0">
                <a:solidFill>
                  <a:schemeClr val="bg1"/>
                </a:solidFill>
              </a:rPr>
              <a:t>METHOD</a:t>
            </a:r>
          </a:p>
        </p:txBody>
      </p:sp>
      <p:graphicFrame>
        <p:nvGraphicFramePr>
          <p:cNvPr id="32" name="Group 128"/>
          <p:cNvGraphicFramePr>
            <a:graphicFrameLocks noGrp="1"/>
          </p:cNvGraphicFramePr>
          <p:nvPr>
            <p:extLst>
              <p:ext uri="{D42A27DB-BD31-4B8C-83A1-F6EECF244321}">
                <p14:modId xmlns:p14="http://schemas.microsoft.com/office/powerpoint/2010/main" val="2830003725"/>
              </p:ext>
            </p:extLst>
          </p:nvPr>
        </p:nvGraphicFramePr>
        <p:xfrm>
          <a:off x="22625616" y="12344400"/>
          <a:ext cx="9845040" cy="7585724"/>
        </p:xfrm>
        <a:graphic>
          <a:graphicData uri="http://schemas.openxmlformats.org/drawingml/2006/table">
            <a:tbl>
              <a:tblPr/>
              <a:tblGrid>
                <a:gridCol w="9845040">
                  <a:extLst>
                    <a:ext uri="{9D8B030D-6E8A-4147-A177-3AD203B41FA5}">
                      <a16:colId xmlns:a16="http://schemas.microsoft.com/office/drawing/2014/main" val="20000"/>
                    </a:ext>
                  </a:extLst>
                </a:gridCol>
              </a:tblGrid>
              <a:tr h="7585724">
                <a:tc>
                  <a:txBody>
                    <a:bodyPr/>
                    <a:lstStyle/>
                    <a:p>
                      <a:pPr marL="457200" indent="-457200" algn="just">
                        <a:buFont typeface="Arial"/>
                        <a:buChar char="•"/>
                      </a:pPr>
                      <a:r>
                        <a:rPr lang="en-US" altLang="zh-CN" sz="2400" kern="1200" baseline="0" dirty="0">
                          <a:solidFill>
                            <a:schemeClr val="tx1"/>
                          </a:solidFill>
                          <a:latin typeface="+mn-lt"/>
                          <a:ea typeface="+mn-ea"/>
                          <a:cs typeface="+mn-cs"/>
                        </a:rPr>
                        <a:t>Self-report health status</a:t>
                      </a:r>
                    </a:p>
                    <a:p>
                      <a:pPr marL="0" indent="0" algn="just">
                        <a:buFont typeface="Arial"/>
                        <a:buNone/>
                      </a:pPr>
                      <a:r>
                        <a:rPr lang="en-US" altLang="zh-CN" sz="2400" kern="1200" baseline="0" dirty="0">
                          <a:solidFill>
                            <a:schemeClr val="tx1"/>
                          </a:solidFill>
                          <a:latin typeface="+mn-lt"/>
                          <a:ea typeface="+mn-ea"/>
                          <a:cs typeface="+mn-cs"/>
                        </a:rPr>
                        <a:t>The ESP result shows that Numeracy is a significant predictor in both weighted and unweighted regressions. Age, education, and income level are significant covariates of binary self-reported health status.</a:t>
                      </a:r>
                    </a:p>
                    <a:p>
                      <a:pPr marL="0" indent="0" algn="just">
                        <a:buFont typeface="Arial"/>
                        <a:buNone/>
                      </a:pPr>
                      <a:r>
                        <a:rPr lang="en-US" altLang="zh-CN" sz="2400" kern="1200" baseline="0" dirty="0">
                          <a:solidFill>
                            <a:schemeClr val="tx1"/>
                          </a:solidFill>
                          <a:latin typeface="+mn-lt"/>
                          <a:ea typeface="+mn-ea"/>
                          <a:cs typeface="+mn-cs"/>
                        </a:rPr>
                        <a:t>The PIAAC result shows that numeracy is a significant predictor, while education and income levels are significant covariates. Besides, problem-solving is an additional significant predictor for numeracy.</a:t>
                      </a:r>
                    </a:p>
                    <a:p>
                      <a:pPr marL="457200" indent="-457200" algn="just">
                        <a:buFont typeface="Arial"/>
                        <a:buChar char="•"/>
                      </a:pPr>
                      <a:r>
                        <a:rPr lang="en-US" altLang="zh-CN" sz="2400" kern="1200" baseline="0" dirty="0">
                          <a:solidFill>
                            <a:schemeClr val="tx1"/>
                          </a:solidFill>
                          <a:latin typeface="+mn-lt"/>
                          <a:ea typeface="+mn-ea"/>
                          <a:cs typeface="+mn-cs"/>
                        </a:rPr>
                        <a:t>Visits to doctors</a:t>
                      </a:r>
                    </a:p>
                    <a:p>
                      <a:pPr marL="0" indent="0" algn="just">
                        <a:buFont typeface="Arial"/>
                        <a:buNone/>
                      </a:pPr>
                      <a:r>
                        <a:rPr lang="en-US" altLang="zh-CN" sz="2400" kern="1200" baseline="0" dirty="0">
                          <a:solidFill>
                            <a:schemeClr val="tx1"/>
                          </a:solidFill>
                          <a:latin typeface="+mn-lt"/>
                          <a:ea typeface="+mn-ea"/>
                          <a:cs typeface="+mn-cs"/>
                        </a:rPr>
                        <a:t>ESP regression result shows that for males, education and income level are significant covariates of visits to doctors. While for females, Hispanic is a significant covariate.</a:t>
                      </a:r>
                    </a:p>
                    <a:p>
                      <a:pPr marL="0" indent="0" algn="just">
                        <a:buFont typeface="Arial"/>
                        <a:buNone/>
                      </a:pPr>
                      <a:endParaRPr lang="en-US" altLang="zh-CN" sz="2400" kern="1200" baseline="0" dirty="0">
                        <a:solidFill>
                          <a:schemeClr val="tx1"/>
                        </a:solidFill>
                        <a:latin typeface="+mn-lt"/>
                        <a:ea typeface="+mn-ea"/>
                        <a:cs typeface="+mn-cs"/>
                      </a:endParaRPr>
                    </a:p>
                    <a:p>
                      <a:pPr marL="0" indent="0" algn="just">
                        <a:buFont typeface="Arial"/>
                        <a:buNone/>
                      </a:pPr>
                      <a:r>
                        <a:rPr lang="en-US" altLang="zh-CN" sz="2400" kern="1200" baseline="0" dirty="0">
                          <a:solidFill>
                            <a:schemeClr val="tx1"/>
                          </a:solidFill>
                          <a:latin typeface="+mn-lt"/>
                          <a:ea typeface="+mn-ea"/>
                          <a:cs typeface="+mn-cs"/>
                        </a:rPr>
                        <a:t>In summary, Our ESP regression has overperformed PIAAC regression with a lower prediction error rate in predicting people’s health status in NYS. We also provided an understanding of the association between some demographical factors and visits to doctors for medical analysts.</a:t>
                      </a:r>
                    </a:p>
                  </a:txBody>
                  <a:tcPr marL="305668" marR="305668" marT="122246" marB="12224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7" name="Group 128"/>
          <p:cNvGraphicFramePr>
            <a:graphicFrameLocks noGrp="1"/>
          </p:cNvGraphicFramePr>
          <p:nvPr>
            <p:extLst>
              <p:ext uri="{D42A27DB-BD31-4B8C-83A1-F6EECF244321}">
                <p14:modId xmlns:p14="http://schemas.microsoft.com/office/powerpoint/2010/main" val="1465687446"/>
              </p:ext>
            </p:extLst>
          </p:nvPr>
        </p:nvGraphicFramePr>
        <p:xfrm>
          <a:off x="22625616" y="20493754"/>
          <a:ext cx="9849967" cy="3737846"/>
        </p:xfrm>
        <a:graphic>
          <a:graphicData uri="http://schemas.openxmlformats.org/drawingml/2006/table">
            <a:tbl>
              <a:tblPr/>
              <a:tblGrid>
                <a:gridCol w="9849967">
                  <a:extLst>
                    <a:ext uri="{9D8B030D-6E8A-4147-A177-3AD203B41FA5}">
                      <a16:colId xmlns:a16="http://schemas.microsoft.com/office/drawing/2014/main" val="20000"/>
                    </a:ext>
                  </a:extLst>
                </a:gridCol>
              </a:tblGrid>
              <a:tr h="3737846">
                <a:tc>
                  <a:txBody>
                    <a:bodyPr/>
                    <a:lstStyle/>
                    <a:p>
                      <a:pPr marL="0" marR="0" indent="0" algn="l" defTabSz="822960" rtl="0" eaLnBrk="1" fontAlgn="auto" latinLnBrk="0" hangingPunct="1">
                        <a:lnSpc>
                          <a:spcPct val="100000"/>
                        </a:lnSpc>
                        <a:spcBef>
                          <a:spcPts val="0"/>
                        </a:spcBef>
                        <a:spcAft>
                          <a:spcPts val="0"/>
                        </a:spcAft>
                        <a:buClrTx/>
                        <a:buSzTx/>
                        <a:buFont typeface="+mj-lt"/>
                        <a:buNone/>
                        <a:tabLst/>
                        <a:defRPr/>
                      </a:pPr>
                      <a:r>
                        <a:rPr lang="en-US" altLang="zh-CN" sz="1600" b="1" i="0" kern="1200" dirty="0">
                          <a:solidFill>
                            <a:schemeClr val="tx1"/>
                          </a:solidFill>
                          <a:effectLst/>
                          <a:latin typeface="+mn-lt"/>
                          <a:ea typeface="+mn-ea"/>
                          <a:cs typeface="+mn-cs"/>
                        </a:rPr>
                        <a:t>Reference:</a:t>
                      </a:r>
                    </a:p>
                    <a:p>
                      <a:pPr marL="0" marR="0" indent="0" algn="l" defTabSz="822960" rtl="0" eaLnBrk="1" fontAlgn="auto" latinLnBrk="0" hangingPunct="1">
                        <a:lnSpc>
                          <a:spcPct val="100000"/>
                        </a:lnSpc>
                        <a:spcBef>
                          <a:spcPts val="0"/>
                        </a:spcBef>
                        <a:spcAft>
                          <a:spcPts val="0"/>
                        </a:spcAft>
                        <a:buClrTx/>
                        <a:buSzTx/>
                        <a:buFont typeface="+mj-lt"/>
                        <a:buNone/>
                        <a:tabLst/>
                        <a:defRPr/>
                      </a:pPr>
                      <a:r>
                        <a:rPr lang="en-US" sz="1600" b="0" i="0" kern="1200" dirty="0" err="1">
                          <a:solidFill>
                            <a:schemeClr val="tx1"/>
                          </a:solidFill>
                          <a:effectLst/>
                          <a:latin typeface="+mn-lt"/>
                          <a:ea typeface="+mn-ea"/>
                          <a:cs typeface="+mn-cs"/>
                        </a:rPr>
                        <a:t>Fagerlin</a:t>
                      </a:r>
                      <a:r>
                        <a:rPr lang="en-US" sz="1600" b="0" i="0" kern="1200" dirty="0">
                          <a:solidFill>
                            <a:schemeClr val="tx1"/>
                          </a:solidFill>
                          <a:effectLst/>
                          <a:latin typeface="+mn-lt"/>
                          <a:ea typeface="+mn-ea"/>
                          <a:cs typeface="+mn-cs"/>
                        </a:rPr>
                        <a:t>, A., </a:t>
                      </a:r>
                      <a:r>
                        <a:rPr lang="en-US" sz="1600" b="0" i="0" kern="1200" dirty="0" err="1">
                          <a:solidFill>
                            <a:schemeClr val="tx1"/>
                          </a:solidFill>
                          <a:effectLst/>
                          <a:latin typeface="+mn-lt"/>
                          <a:ea typeface="+mn-ea"/>
                          <a:cs typeface="+mn-cs"/>
                        </a:rPr>
                        <a:t>Zikmund</a:t>
                      </a:r>
                      <a:r>
                        <a:rPr lang="en-US" sz="1600" b="0" i="0" kern="1200" dirty="0">
                          <a:solidFill>
                            <a:schemeClr val="tx1"/>
                          </a:solidFill>
                          <a:effectLst/>
                          <a:latin typeface="+mn-lt"/>
                          <a:ea typeface="+mn-ea"/>
                          <a:cs typeface="+mn-cs"/>
                        </a:rPr>
                        <a:t>-Fisher, B. J., </a:t>
                      </a:r>
                      <a:r>
                        <a:rPr lang="en-US" sz="1600" b="0" i="0" kern="1200" dirty="0" err="1">
                          <a:solidFill>
                            <a:schemeClr val="tx1"/>
                          </a:solidFill>
                          <a:effectLst/>
                          <a:latin typeface="+mn-lt"/>
                          <a:ea typeface="+mn-ea"/>
                          <a:cs typeface="+mn-cs"/>
                        </a:rPr>
                        <a:t>Ubel</a:t>
                      </a:r>
                      <a:r>
                        <a:rPr lang="en-US" sz="1600" b="0" i="0" kern="1200" dirty="0">
                          <a:solidFill>
                            <a:schemeClr val="tx1"/>
                          </a:solidFill>
                          <a:effectLst/>
                          <a:latin typeface="+mn-lt"/>
                          <a:ea typeface="+mn-ea"/>
                          <a:cs typeface="+mn-cs"/>
                        </a:rPr>
                        <a:t>, P. A., Jankovic, A., Derry, H. A., &amp; Smith, D. M. (2007). Measuring numeracy without a math test: development of the Subjective Numeracy Scale. </a:t>
                      </a:r>
                      <a:r>
                        <a:rPr lang="en-US" sz="1600" b="0" i="1" kern="1200" dirty="0">
                          <a:solidFill>
                            <a:schemeClr val="tx1"/>
                          </a:solidFill>
                          <a:effectLst/>
                          <a:latin typeface="+mn-lt"/>
                          <a:ea typeface="+mn-ea"/>
                          <a:cs typeface="+mn-cs"/>
                        </a:rPr>
                        <a:t>Medical Decision Making</a:t>
                      </a:r>
                      <a:r>
                        <a:rPr lang="en-US" sz="1600" b="0" i="0" kern="1200" dirty="0">
                          <a:solidFill>
                            <a:schemeClr val="tx1"/>
                          </a:solidFill>
                          <a:effectLst/>
                          <a:latin typeface="+mn-lt"/>
                          <a:ea typeface="+mn-ea"/>
                          <a:cs typeface="+mn-cs"/>
                        </a:rPr>
                        <a:t>, </a:t>
                      </a:r>
                      <a:r>
                        <a:rPr lang="en-US" sz="1600" b="0" i="1" kern="1200" dirty="0">
                          <a:solidFill>
                            <a:schemeClr val="tx1"/>
                          </a:solidFill>
                          <a:effectLst/>
                          <a:latin typeface="+mn-lt"/>
                          <a:ea typeface="+mn-ea"/>
                          <a:cs typeface="+mn-cs"/>
                        </a:rPr>
                        <a:t>27</a:t>
                      </a:r>
                      <a:r>
                        <a:rPr lang="en-US" sz="1600" b="0" i="0" kern="1200" dirty="0">
                          <a:solidFill>
                            <a:schemeClr val="tx1"/>
                          </a:solidFill>
                          <a:effectLst/>
                          <a:latin typeface="+mn-lt"/>
                          <a:ea typeface="+mn-ea"/>
                          <a:cs typeface="+mn-cs"/>
                        </a:rPr>
                        <a:t>(5), 672-680.</a:t>
                      </a:r>
                    </a:p>
                    <a:p>
                      <a:pPr marL="0" marR="0" indent="0" algn="l" defTabSz="822960" rtl="0" eaLnBrk="1" fontAlgn="auto" latinLnBrk="0" hangingPunct="1">
                        <a:lnSpc>
                          <a:spcPct val="100000"/>
                        </a:lnSpc>
                        <a:spcBef>
                          <a:spcPts val="0"/>
                        </a:spcBef>
                        <a:spcAft>
                          <a:spcPts val="0"/>
                        </a:spcAft>
                        <a:buClrTx/>
                        <a:buSzTx/>
                        <a:buFont typeface="+mj-lt"/>
                        <a:buNone/>
                        <a:tabLst/>
                        <a:defRPr/>
                      </a:pPr>
                      <a:r>
                        <a:rPr lang="en-US" sz="1600" b="0" i="0" kern="1200" dirty="0">
                          <a:solidFill>
                            <a:schemeClr val="tx1"/>
                          </a:solidFill>
                          <a:effectLst/>
                          <a:latin typeface="+mn-lt"/>
                          <a:ea typeface="+mn-ea"/>
                          <a:cs typeface="+mn-cs"/>
                        </a:rPr>
                        <a:t>Wu, M. (2005). The role of plausible values in large-scale surveys. </a:t>
                      </a:r>
                      <a:r>
                        <a:rPr lang="en-US" sz="1600" b="0" i="1" kern="1200" dirty="0">
                          <a:solidFill>
                            <a:schemeClr val="tx1"/>
                          </a:solidFill>
                          <a:effectLst/>
                          <a:latin typeface="+mn-lt"/>
                          <a:ea typeface="+mn-ea"/>
                          <a:cs typeface="+mn-cs"/>
                        </a:rPr>
                        <a:t>Studies in Educational Evaluation</a:t>
                      </a:r>
                      <a:r>
                        <a:rPr lang="en-US" sz="1600" b="0" i="0" kern="1200" dirty="0">
                          <a:solidFill>
                            <a:schemeClr val="tx1"/>
                          </a:solidFill>
                          <a:effectLst/>
                          <a:latin typeface="+mn-lt"/>
                          <a:ea typeface="+mn-ea"/>
                          <a:cs typeface="+mn-cs"/>
                        </a:rPr>
                        <a:t>, </a:t>
                      </a:r>
                      <a:r>
                        <a:rPr lang="en-US" sz="1600" b="0" i="1" kern="1200" dirty="0">
                          <a:solidFill>
                            <a:schemeClr val="tx1"/>
                          </a:solidFill>
                          <a:effectLst/>
                          <a:latin typeface="+mn-lt"/>
                          <a:ea typeface="+mn-ea"/>
                          <a:cs typeface="+mn-cs"/>
                        </a:rPr>
                        <a:t>31</a:t>
                      </a:r>
                      <a:r>
                        <a:rPr lang="en-US" sz="1600" b="0" i="0" kern="1200" dirty="0">
                          <a:solidFill>
                            <a:schemeClr val="tx1"/>
                          </a:solidFill>
                          <a:effectLst/>
                          <a:latin typeface="+mn-lt"/>
                          <a:ea typeface="+mn-ea"/>
                          <a:cs typeface="+mn-cs"/>
                        </a:rPr>
                        <a:t>(2-3), 114-128.</a:t>
                      </a:r>
                    </a:p>
                    <a:p>
                      <a:pPr marL="0" marR="0" lvl="0" indent="0" algn="l" defTabSz="822960" rtl="0" eaLnBrk="1" fontAlgn="auto" latinLnBrk="0" hangingPunct="1">
                        <a:lnSpc>
                          <a:spcPct val="100000"/>
                        </a:lnSpc>
                        <a:spcBef>
                          <a:spcPts val="0"/>
                        </a:spcBef>
                        <a:spcAft>
                          <a:spcPts val="0"/>
                        </a:spcAft>
                        <a:buClrTx/>
                        <a:buSzTx/>
                        <a:buFont typeface="+mj-lt"/>
                        <a:buNone/>
                        <a:tabLst/>
                        <a:defRPr/>
                      </a:pPr>
                      <a:r>
                        <a:rPr lang="en-US" sz="1600" b="0" i="0" u="none" strike="noStrike" kern="1200" dirty="0">
                          <a:solidFill>
                            <a:schemeClr val="tx1"/>
                          </a:solidFill>
                          <a:effectLst/>
                          <a:latin typeface="+mn-lt"/>
                          <a:ea typeface="+mn-ea"/>
                          <a:cs typeface="+mn-cs"/>
                          <a:hlinkClick r:id="rId3">
                            <a:extLst>
                              <a:ext uri="{A12FA001-AC4F-418D-AE19-62706E023703}">
                                <ahyp:hlinkClr xmlns:ahyp="http://schemas.microsoft.com/office/drawing/2018/hyperlinkcolor" val="tx"/>
                              </a:ext>
                            </a:extLst>
                          </a:hlinkClick>
                        </a:rPr>
                        <a:t>https://cran.r-project.org/web/packages/intsvy/intsvy.pdf</a:t>
                      </a:r>
                      <a:br>
                        <a:rPr lang="en-US" sz="1600" dirty="0">
                          <a:solidFill>
                            <a:schemeClr val="tx1"/>
                          </a:solidFill>
                        </a:rPr>
                      </a:br>
                      <a:r>
                        <a:rPr lang="en-US" sz="1600" b="0" i="0" u="none" strike="noStrike" kern="1200" dirty="0">
                          <a:solidFill>
                            <a:schemeClr val="tx1"/>
                          </a:solidFill>
                          <a:effectLst/>
                          <a:latin typeface="+mn-lt"/>
                          <a:ea typeface="+mn-ea"/>
                          <a:cs typeface="+mn-cs"/>
                          <a:hlinkClick r:id="rId4">
                            <a:extLst>
                              <a:ext uri="{A12FA001-AC4F-418D-AE19-62706E023703}">
                                <ahyp:hlinkClr xmlns:ahyp="http://schemas.microsoft.com/office/drawing/2018/hyperlinkcolor" val="tx"/>
                              </a:ext>
                            </a:extLst>
                          </a:hlinkClick>
                        </a:rPr>
                        <a:t>https://nces.ed.gov/training/datauser/PIAAC_04/assets/PIAAC_04.pdf</a:t>
                      </a:r>
                      <a:br>
                        <a:rPr lang="en-US" sz="1600" dirty="0">
                          <a:solidFill>
                            <a:schemeClr val="tx1"/>
                          </a:solidFill>
                        </a:rPr>
                      </a:br>
                      <a:r>
                        <a:rPr lang="en-US" sz="1600" b="0" i="0" u="none" strike="noStrike" kern="1200" dirty="0">
                          <a:solidFill>
                            <a:schemeClr val="tx1"/>
                          </a:solidFill>
                          <a:effectLst/>
                          <a:latin typeface="+mn-lt"/>
                          <a:ea typeface="+mn-ea"/>
                          <a:cs typeface="+mn-cs"/>
                          <a:hlinkClick r:id="rId5">
                            <a:extLst>
                              <a:ext uri="{A12FA001-AC4F-418D-AE19-62706E023703}">
                                <ahyp:hlinkClr xmlns:ahyp="http://schemas.microsoft.com/office/drawing/2018/hyperlinkcolor" val="tx"/>
                              </a:ext>
                            </a:extLst>
                          </a:hlinkClick>
                        </a:rPr>
                        <a:t>https://www.oecd.org/skills/piaac/piactools_16oct_for_web.pdf</a:t>
                      </a:r>
                      <a:endParaRPr lang="en-US" sz="1600" b="0" i="0" u="none" strike="noStrike" kern="1200" dirty="0">
                        <a:solidFill>
                          <a:schemeClr val="tx1"/>
                        </a:solidFill>
                        <a:effectLst/>
                        <a:latin typeface="+mn-lt"/>
                        <a:ea typeface="+mn-ea"/>
                        <a:cs typeface="+mn-cs"/>
                      </a:endParaRPr>
                    </a:p>
                    <a:p>
                      <a:pPr marL="0" marR="0" indent="0" algn="l" defTabSz="822960" rtl="0" eaLnBrk="1" fontAlgn="auto" latinLnBrk="0" hangingPunct="1">
                        <a:lnSpc>
                          <a:spcPct val="100000"/>
                        </a:lnSpc>
                        <a:spcBef>
                          <a:spcPts val="0"/>
                        </a:spcBef>
                        <a:spcAft>
                          <a:spcPts val="0"/>
                        </a:spcAft>
                        <a:buClrTx/>
                        <a:buSzTx/>
                        <a:buFont typeface="+mj-lt"/>
                        <a:buNone/>
                        <a:tabLst/>
                        <a:defRPr/>
                      </a:pPr>
                      <a:endParaRPr lang="en-US" sz="1600" b="0" i="0" kern="1200" dirty="0">
                        <a:solidFill>
                          <a:schemeClr val="tx1"/>
                        </a:solidFill>
                        <a:effectLst/>
                        <a:latin typeface="+mn-lt"/>
                        <a:ea typeface="+mn-ea"/>
                        <a:cs typeface="+mn-cs"/>
                      </a:endParaRPr>
                    </a:p>
                    <a:p>
                      <a:pPr marL="0" marR="0" indent="0" algn="l" defTabSz="822960" rtl="0" eaLnBrk="1" fontAlgn="auto" latinLnBrk="0" hangingPunct="1">
                        <a:lnSpc>
                          <a:spcPct val="100000"/>
                        </a:lnSpc>
                        <a:spcBef>
                          <a:spcPts val="0"/>
                        </a:spcBef>
                        <a:spcAft>
                          <a:spcPts val="0"/>
                        </a:spcAft>
                        <a:buClrTx/>
                        <a:buSzTx/>
                        <a:buFont typeface="+mj-lt"/>
                        <a:buNone/>
                        <a:tabLst/>
                        <a:defRPr/>
                      </a:pPr>
                      <a:endParaRPr lang="en-US" sz="1800" i="0" kern="1200" dirty="0">
                        <a:solidFill>
                          <a:schemeClr val="tx1"/>
                        </a:solidFill>
                        <a:effectLst/>
                        <a:latin typeface="+mn-lt"/>
                        <a:ea typeface="+mn-ea"/>
                        <a:cs typeface="+mn-cs"/>
                      </a:endParaRPr>
                    </a:p>
                  </a:txBody>
                  <a:tcPr marL="305668" marR="305668" marT="122246" marB="12224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8" name="Text Box 68" descr="Blue tissue paper"/>
          <p:cNvSpPr txBox="1">
            <a:spLocks noChangeArrowheads="1"/>
          </p:cNvSpPr>
          <p:nvPr/>
        </p:nvSpPr>
        <p:spPr bwMode="auto">
          <a:xfrm>
            <a:off x="22609225" y="19930124"/>
            <a:ext cx="9855343" cy="595855"/>
          </a:xfrm>
          <a:prstGeom prst="rect">
            <a:avLst/>
          </a:prstGeom>
          <a:solidFill>
            <a:srgbClr val="B31B1B"/>
          </a:solidFill>
          <a:ln w="9525">
            <a:solidFill>
              <a:schemeClr val="tx1"/>
            </a:solidFill>
            <a:miter lim="800000"/>
            <a:headEnd/>
            <a:tailEnd/>
          </a:ln>
        </p:spPr>
        <p:txBody>
          <a:bodyPr wrap="square" lIns="65837" tIns="32918" rIns="65837" bIns="32918">
            <a:spAutoFit/>
          </a:bodyPr>
          <a:lstStyle>
            <a:lvl1pPr defTabSz="3667125" eaLnBrk="0" hangingPunct="0">
              <a:defRPr sz="7200">
                <a:solidFill>
                  <a:schemeClr val="tx1"/>
                </a:solidFill>
                <a:latin typeface="Arial" panose="020B0604020202020204" pitchFamily="34" charset="0"/>
              </a:defRPr>
            </a:lvl1pPr>
            <a:lvl2pPr marL="742950" indent="-285750" defTabSz="3667125" eaLnBrk="0" hangingPunct="0">
              <a:defRPr sz="7200">
                <a:solidFill>
                  <a:schemeClr val="tx1"/>
                </a:solidFill>
                <a:latin typeface="Arial" panose="020B0604020202020204" pitchFamily="34" charset="0"/>
              </a:defRPr>
            </a:lvl2pPr>
            <a:lvl3pPr marL="1143000" indent="-228600" defTabSz="3667125" eaLnBrk="0" hangingPunct="0">
              <a:defRPr sz="7200">
                <a:solidFill>
                  <a:schemeClr val="tx1"/>
                </a:solidFill>
                <a:latin typeface="Arial" panose="020B0604020202020204" pitchFamily="34" charset="0"/>
              </a:defRPr>
            </a:lvl3pPr>
            <a:lvl4pPr marL="1600200" indent="-228600" defTabSz="3667125" eaLnBrk="0" hangingPunct="0">
              <a:defRPr sz="7200">
                <a:solidFill>
                  <a:schemeClr val="tx1"/>
                </a:solidFill>
                <a:latin typeface="Arial" panose="020B0604020202020204" pitchFamily="34" charset="0"/>
              </a:defRPr>
            </a:lvl4pPr>
            <a:lvl5pPr marL="2057400" indent="-228600" defTabSz="3667125" eaLnBrk="0" hangingPunct="0">
              <a:defRPr sz="7200">
                <a:solidFill>
                  <a:schemeClr val="tx1"/>
                </a:solidFill>
                <a:latin typeface="Arial" panose="020B0604020202020204" pitchFamily="34" charset="0"/>
              </a:defRPr>
            </a:lvl5pPr>
            <a:lvl6pPr marL="2514600" indent="-228600" defTabSz="3667125" eaLnBrk="0" fontAlgn="base" hangingPunct="0">
              <a:spcBef>
                <a:spcPct val="0"/>
              </a:spcBef>
              <a:spcAft>
                <a:spcPct val="0"/>
              </a:spcAft>
              <a:defRPr sz="7200">
                <a:solidFill>
                  <a:schemeClr val="tx1"/>
                </a:solidFill>
                <a:latin typeface="Arial" panose="020B0604020202020204" pitchFamily="34" charset="0"/>
              </a:defRPr>
            </a:lvl6pPr>
            <a:lvl7pPr marL="2971800" indent="-228600" defTabSz="3667125" eaLnBrk="0" fontAlgn="base" hangingPunct="0">
              <a:spcBef>
                <a:spcPct val="0"/>
              </a:spcBef>
              <a:spcAft>
                <a:spcPct val="0"/>
              </a:spcAft>
              <a:defRPr sz="7200">
                <a:solidFill>
                  <a:schemeClr val="tx1"/>
                </a:solidFill>
                <a:latin typeface="Arial" panose="020B0604020202020204" pitchFamily="34" charset="0"/>
              </a:defRPr>
            </a:lvl7pPr>
            <a:lvl8pPr marL="3429000" indent="-228600" defTabSz="3667125" eaLnBrk="0" fontAlgn="base" hangingPunct="0">
              <a:spcBef>
                <a:spcPct val="0"/>
              </a:spcBef>
              <a:spcAft>
                <a:spcPct val="0"/>
              </a:spcAft>
              <a:defRPr sz="7200">
                <a:solidFill>
                  <a:schemeClr val="tx1"/>
                </a:solidFill>
                <a:latin typeface="Arial" panose="020B0604020202020204" pitchFamily="34" charset="0"/>
              </a:defRPr>
            </a:lvl8pPr>
            <a:lvl9pPr marL="3886200" indent="-228600" defTabSz="3667125" eaLnBrk="0" fontAlgn="base" hangingPunct="0">
              <a:spcBef>
                <a:spcPct val="0"/>
              </a:spcBef>
              <a:spcAft>
                <a:spcPct val="0"/>
              </a:spcAft>
              <a:defRPr sz="7200">
                <a:solidFill>
                  <a:schemeClr val="tx1"/>
                </a:solidFill>
                <a:latin typeface="Arial" panose="020B0604020202020204" pitchFamily="34" charset="0"/>
              </a:defRPr>
            </a:lvl9pPr>
          </a:lstStyle>
          <a:p>
            <a:pPr algn="ctr" eaLnBrk="1" hangingPunct="1">
              <a:spcBef>
                <a:spcPct val="50000"/>
              </a:spcBef>
            </a:pPr>
            <a:r>
              <a:rPr lang="en-US" altLang="en-US" sz="3440" b="1" dirty="0">
                <a:solidFill>
                  <a:schemeClr val="bg1"/>
                </a:solidFill>
              </a:rPr>
              <a:t>BIBLIOGRAPHY</a:t>
            </a:r>
          </a:p>
        </p:txBody>
      </p:sp>
      <p:sp>
        <p:nvSpPr>
          <p:cNvPr id="20" name="Rectangle 4"/>
          <p:cNvSpPr txBox="1">
            <a:spLocks noChangeArrowheads="1"/>
          </p:cNvSpPr>
          <p:nvPr/>
        </p:nvSpPr>
        <p:spPr bwMode="auto">
          <a:xfrm>
            <a:off x="15602854" y="2620400"/>
            <a:ext cx="11348186" cy="843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93442" tIns="146721" rIns="293442" bIns="146721" numCol="1" anchor="ctr" anchorCtr="0" compatLnSpc="1">
            <a:prstTxWarp prst="textNoShape">
              <a:avLst/>
            </a:prstTxWarp>
          </a:bodyPr>
          <a:lstStyle>
            <a:lvl1pPr algn="ctr" defTabSz="3667125" rtl="0" eaLnBrk="0" fontAlgn="base" hangingPunct="0">
              <a:spcBef>
                <a:spcPct val="0"/>
              </a:spcBef>
              <a:spcAft>
                <a:spcPct val="0"/>
              </a:spcAft>
              <a:defRPr sz="17600">
                <a:solidFill>
                  <a:schemeClr val="tx2"/>
                </a:solidFill>
                <a:latin typeface="+mj-lt"/>
                <a:ea typeface="+mj-ea"/>
                <a:cs typeface="+mj-cs"/>
              </a:defRPr>
            </a:lvl1pPr>
            <a:lvl2pPr algn="ctr" defTabSz="3667125" rtl="0" eaLnBrk="0" fontAlgn="base" hangingPunct="0">
              <a:spcBef>
                <a:spcPct val="0"/>
              </a:spcBef>
              <a:spcAft>
                <a:spcPct val="0"/>
              </a:spcAft>
              <a:defRPr sz="17600">
                <a:solidFill>
                  <a:schemeClr val="tx2"/>
                </a:solidFill>
                <a:latin typeface="Arial" charset="0"/>
              </a:defRPr>
            </a:lvl2pPr>
            <a:lvl3pPr algn="ctr" defTabSz="3667125" rtl="0" eaLnBrk="0" fontAlgn="base" hangingPunct="0">
              <a:spcBef>
                <a:spcPct val="0"/>
              </a:spcBef>
              <a:spcAft>
                <a:spcPct val="0"/>
              </a:spcAft>
              <a:defRPr sz="17600">
                <a:solidFill>
                  <a:schemeClr val="tx2"/>
                </a:solidFill>
                <a:latin typeface="Arial" charset="0"/>
              </a:defRPr>
            </a:lvl3pPr>
            <a:lvl4pPr algn="ctr" defTabSz="3667125" rtl="0" eaLnBrk="0" fontAlgn="base" hangingPunct="0">
              <a:spcBef>
                <a:spcPct val="0"/>
              </a:spcBef>
              <a:spcAft>
                <a:spcPct val="0"/>
              </a:spcAft>
              <a:defRPr sz="17600">
                <a:solidFill>
                  <a:schemeClr val="tx2"/>
                </a:solidFill>
                <a:latin typeface="Arial" charset="0"/>
              </a:defRPr>
            </a:lvl4pPr>
            <a:lvl5pPr algn="ctr" defTabSz="3667125" rtl="0" eaLnBrk="0" fontAlgn="base" hangingPunct="0">
              <a:spcBef>
                <a:spcPct val="0"/>
              </a:spcBef>
              <a:spcAft>
                <a:spcPct val="0"/>
              </a:spcAft>
              <a:defRPr sz="17600">
                <a:solidFill>
                  <a:schemeClr val="tx2"/>
                </a:solidFill>
                <a:latin typeface="Arial" charset="0"/>
              </a:defRPr>
            </a:lvl5pPr>
            <a:lvl6pPr marL="411480" algn="ctr" defTabSz="3667602" rtl="0" fontAlgn="base">
              <a:spcBef>
                <a:spcPct val="0"/>
              </a:spcBef>
              <a:spcAft>
                <a:spcPct val="0"/>
              </a:spcAft>
              <a:defRPr sz="17600">
                <a:solidFill>
                  <a:schemeClr val="tx2"/>
                </a:solidFill>
                <a:latin typeface="Arial" charset="0"/>
              </a:defRPr>
            </a:lvl6pPr>
            <a:lvl7pPr marL="822960" algn="ctr" defTabSz="3667602" rtl="0" fontAlgn="base">
              <a:spcBef>
                <a:spcPct val="0"/>
              </a:spcBef>
              <a:spcAft>
                <a:spcPct val="0"/>
              </a:spcAft>
              <a:defRPr sz="17600">
                <a:solidFill>
                  <a:schemeClr val="tx2"/>
                </a:solidFill>
                <a:latin typeface="Arial" charset="0"/>
              </a:defRPr>
            </a:lvl7pPr>
            <a:lvl8pPr marL="1234440" algn="ctr" defTabSz="3667602" rtl="0" fontAlgn="base">
              <a:spcBef>
                <a:spcPct val="0"/>
              </a:spcBef>
              <a:spcAft>
                <a:spcPct val="0"/>
              </a:spcAft>
              <a:defRPr sz="17600">
                <a:solidFill>
                  <a:schemeClr val="tx2"/>
                </a:solidFill>
                <a:latin typeface="Arial" charset="0"/>
              </a:defRPr>
            </a:lvl8pPr>
            <a:lvl9pPr marL="1645920" algn="ctr" defTabSz="3667602" rtl="0" fontAlgn="base">
              <a:spcBef>
                <a:spcPct val="0"/>
              </a:spcBef>
              <a:spcAft>
                <a:spcPct val="0"/>
              </a:spcAft>
              <a:defRPr sz="17600">
                <a:solidFill>
                  <a:schemeClr val="tx2"/>
                </a:solidFill>
                <a:latin typeface="Arial" charset="0"/>
              </a:defRPr>
            </a:lvl9pPr>
          </a:lstStyle>
          <a:p>
            <a:pPr defTabSz="2934009" eaLnBrk="1" hangingPunct="1">
              <a:spcBef>
                <a:spcPts val="0"/>
              </a:spcBef>
              <a:defRPr/>
            </a:pPr>
            <a:r>
              <a:rPr lang="en-US" altLang="zh-CN" sz="3200" b="1" kern="0" dirty="0">
                <a:latin typeface="+mn-lt"/>
              </a:rPr>
              <a:t>Faculty</a:t>
            </a:r>
            <a:r>
              <a:rPr lang="zh-CN" altLang="en-US" sz="3200" b="1" kern="0" dirty="0">
                <a:latin typeface="+mn-lt"/>
              </a:rPr>
              <a:t> </a:t>
            </a:r>
            <a:r>
              <a:rPr lang="en-US" altLang="zh-CN" sz="3200" b="1" kern="0" dirty="0">
                <a:latin typeface="+mn-lt"/>
              </a:rPr>
              <a:t>Advisor</a:t>
            </a:r>
            <a:r>
              <a:rPr lang="zh-CN" altLang="en-US" sz="3200" b="1" kern="0" dirty="0">
                <a:latin typeface="+mn-lt"/>
              </a:rPr>
              <a:t> </a:t>
            </a:r>
            <a:r>
              <a:rPr lang="en-US" altLang="zh-CN" sz="3200" b="1" kern="0" dirty="0">
                <a:latin typeface="+mn-lt"/>
              </a:rPr>
              <a:t>&amp;</a:t>
            </a:r>
            <a:r>
              <a:rPr lang="zh-CN" altLang="en-US" sz="3200" b="1" kern="0" dirty="0">
                <a:latin typeface="+mn-lt"/>
              </a:rPr>
              <a:t> </a:t>
            </a:r>
            <a:r>
              <a:rPr lang="en-US" altLang="zh-CN" sz="3200" b="1" kern="0" dirty="0">
                <a:latin typeface="+mn-lt"/>
              </a:rPr>
              <a:t>Client:</a:t>
            </a:r>
            <a:r>
              <a:rPr lang="zh-CN" altLang="en-US" sz="3200" b="1" kern="0" dirty="0">
                <a:latin typeface="+mn-lt"/>
              </a:rPr>
              <a:t> </a:t>
            </a:r>
            <a:r>
              <a:rPr lang="en-US" altLang="zh-CN" sz="3200" b="1" kern="0" dirty="0">
                <a:latin typeface="+mn-lt"/>
              </a:rPr>
              <a:t>Dr.</a:t>
            </a:r>
            <a:r>
              <a:rPr lang="zh-CN" altLang="en-US" sz="3200" b="1" kern="0" dirty="0">
                <a:latin typeface="+mn-lt"/>
              </a:rPr>
              <a:t> </a:t>
            </a:r>
            <a:r>
              <a:rPr lang="en-US" altLang="zh-CN" sz="3200" b="1" kern="0" dirty="0">
                <a:latin typeface="+mn-lt"/>
              </a:rPr>
              <a:t>Jessica</a:t>
            </a:r>
            <a:r>
              <a:rPr lang="zh-CN" altLang="en-US" sz="3200" b="1" kern="0" dirty="0">
                <a:latin typeface="+mn-lt"/>
              </a:rPr>
              <a:t> </a:t>
            </a:r>
            <a:r>
              <a:rPr lang="en-US" altLang="zh-CN" sz="3200" b="1" kern="0" dirty="0" err="1">
                <a:latin typeface="+mn-lt"/>
              </a:rPr>
              <a:t>Ancker</a:t>
            </a:r>
            <a:endParaRPr lang="en-US" sz="3200" b="1" kern="0" dirty="0">
              <a:latin typeface="+mn-lt"/>
            </a:endParaRPr>
          </a:p>
        </p:txBody>
      </p:sp>
      <p:graphicFrame>
        <p:nvGraphicFramePr>
          <p:cNvPr id="33" name="Group 128"/>
          <p:cNvGraphicFramePr>
            <a:graphicFrameLocks noGrp="1"/>
          </p:cNvGraphicFramePr>
          <p:nvPr>
            <p:extLst>
              <p:ext uri="{D42A27DB-BD31-4B8C-83A1-F6EECF244321}">
                <p14:modId xmlns:p14="http://schemas.microsoft.com/office/powerpoint/2010/main" val="4028252296"/>
              </p:ext>
            </p:extLst>
          </p:nvPr>
        </p:nvGraphicFramePr>
        <p:xfrm>
          <a:off x="320853" y="4574859"/>
          <a:ext cx="9554668" cy="3715743"/>
        </p:xfrm>
        <a:graphic>
          <a:graphicData uri="http://schemas.openxmlformats.org/drawingml/2006/table">
            <a:tbl>
              <a:tblPr/>
              <a:tblGrid>
                <a:gridCol w="9554668">
                  <a:extLst>
                    <a:ext uri="{9D8B030D-6E8A-4147-A177-3AD203B41FA5}">
                      <a16:colId xmlns:a16="http://schemas.microsoft.com/office/drawing/2014/main" val="20000"/>
                    </a:ext>
                  </a:extLst>
                </a:gridCol>
              </a:tblGrid>
              <a:tr h="3715743">
                <a:tc>
                  <a:txBody>
                    <a:bodyPr/>
                    <a:lstStyle/>
                    <a:p>
                      <a:pPr marL="0" marR="0" lvl="0" indent="0" algn="just" defTabSz="822960" rtl="0" eaLnBrk="1" fontAlgn="auto" latinLnBrk="0" hangingPunct="1">
                        <a:lnSpc>
                          <a:spcPct val="100000"/>
                        </a:lnSpc>
                        <a:spcBef>
                          <a:spcPts val="0"/>
                        </a:spcBef>
                        <a:spcAft>
                          <a:spcPts val="0"/>
                        </a:spcAft>
                        <a:buClrTx/>
                        <a:buSzTx/>
                        <a:buFont typeface="Arial"/>
                        <a:buNone/>
                        <a:tabLst/>
                        <a:defRPr/>
                      </a:pPr>
                      <a:r>
                        <a:rPr lang="en-US" sz="2400" kern="1200" dirty="0">
                          <a:solidFill>
                            <a:schemeClr val="tx1"/>
                          </a:solidFill>
                          <a:effectLst/>
                          <a:latin typeface="+mn-lt"/>
                          <a:ea typeface="+mn-ea"/>
                          <a:cs typeface="+mn-cs"/>
                        </a:rPr>
                        <a:t>Poor numeracy (skill with numbers and math) is likely to affect health because it may interfere with peoples’ ability to understand their health data, understand instructions from their doctors, etc. We explored the people’s numeracy score and some demographical factors related to a binary self-reported health outcome of good health or not on both Empire Stall Poll (ESP) dataset and PIAAC dataset</a:t>
                      </a:r>
                      <a:r>
                        <a:rPr lang="en-US" sz="2400" kern="1200">
                          <a:solidFill>
                            <a:schemeClr val="tx1"/>
                          </a:solidFill>
                          <a:effectLst/>
                          <a:latin typeface="+mn-lt"/>
                          <a:ea typeface="+mn-ea"/>
                          <a:cs typeface="+mn-cs"/>
                        </a:rPr>
                        <a:t>. </a:t>
                      </a:r>
                      <a:endParaRPr lang="en-US" sz="2400" kern="1200" dirty="0">
                        <a:solidFill>
                          <a:schemeClr val="tx1"/>
                        </a:solidFill>
                        <a:effectLst/>
                        <a:latin typeface="+mn-lt"/>
                        <a:ea typeface="+mn-ea"/>
                        <a:cs typeface="+mn-cs"/>
                      </a:endParaRPr>
                    </a:p>
                  </a:txBody>
                  <a:tcPr marL="305668" marR="305668" marT="122246" marB="12224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9" name="Text Box 68" descr="Blue tissue paper"/>
          <p:cNvSpPr txBox="1">
            <a:spLocks noChangeArrowheads="1"/>
          </p:cNvSpPr>
          <p:nvPr/>
        </p:nvSpPr>
        <p:spPr bwMode="auto">
          <a:xfrm>
            <a:off x="304802" y="3965897"/>
            <a:ext cx="9568215" cy="595855"/>
          </a:xfrm>
          <a:prstGeom prst="rect">
            <a:avLst/>
          </a:prstGeom>
          <a:solidFill>
            <a:srgbClr val="B31B1B"/>
          </a:solidFill>
          <a:ln w="9525">
            <a:solidFill>
              <a:schemeClr val="tx1"/>
            </a:solidFill>
            <a:miter lim="800000"/>
            <a:headEnd/>
            <a:tailEnd/>
          </a:ln>
        </p:spPr>
        <p:txBody>
          <a:bodyPr wrap="square" lIns="65837" tIns="32918" rIns="65837" bIns="32918">
            <a:spAutoFit/>
          </a:bodyPr>
          <a:lstStyle>
            <a:lvl1pPr defTabSz="3667125" eaLnBrk="0" hangingPunct="0">
              <a:defRPr sz="7200">
                <a:solidFill>
                  <a:schemeClr val="tx1"/>
                </a:solidFill>
                <a:latin typeface="Arial" panose="020B0604020202020204" pitchFamily="34" charset="0"/>
              </a:defRPr>
            </a:lvl1pPr>
            <a:lvl2pPr marL="742950" indent="-285750" defTabSz="3667125" eaLnBrk="0" hangingPunct="0">
              <a:defRPr sz="7200">
                <a:solidFill>
                  <a:schemeClr val="tx1"/>
                </a:solidFill>
                <a:latin typeface="Arial" panose="020B0604020202020204" pitchFamily="34" charset="0"/>
              </a:defRPr>
            </a:lvl2pPr>
            <a:lvl3pPr marL="1143000" indent="-228600" defTabSz="3667125" eaLnBrk="0" hangingPunct="0">
              <a:defRPr sz="7200">
                <a:solidFill>
                  <a:schemeClr val="tx1"/>
                </a:solidFill>
                <a:latin typeface="Arial" panose="020B0604020202020204" pitchFamily="34" charset="0"/>
              </a:defRPr>
            </a:lvl3pPr>
            <a:lvl4pPr marL="1600200" indent="-228600" defTabSz="3667125" eaLnBrk="0" hangingPunct="0">
              <a:defRPr sz="7200">
                <a:solidFill>
                  <a:schemeClr val="tx1"/>
                </a:solidFill>
                <a:latin typeface="Arial" panose="020B0604020202020204" pitchFamily="34" charset="0"/>
              </a:defRPr>
            </a:lvl4pPr>
            <a:lvl5pPr marL="2057400" indent="-228600" defTabSz="3667125" eaLnBrk="0" hangingPunct="0">
              <a:defRPr sz="7200">
                <a:solidFill>
                  <a:schemeClr val="tx1"/>
                </a:solidFill>
                <a:latin typeface="Arial" panose="020B0604020202020204" pitchFamily="34" charset="0"/>
              </a:defRPr>
            </a:lvl5pPr>
            <a:lvl6pPr marL="2514600" indent="-228600" defTabSz="3667125" eaLnBrk="0" fontAlgn="base" hangingPunct="0">
              <a:spcBef>
                <a:spcPct val="0"/>
              </a:spcBef>
              <a:spcAft>
                <a:spcPct val="0"/>
              </a:spcAft>
              <a:defRPr sz="7200">
                <a:solidFill>
                  <a:schemeClr val="tx1"/>
                </a:solidFill>
                <a:latin typeface="Arial" panose="020B0604020202020204" pitchFamily="34" charset="0"/>
              </a:defRPr>
            </a:lvl6pPr>
            <a:lvl7pPr marL="2971800" indent="-228600" defTabSz="3667125" eaLnBrk="0" fontAlgn="base" hangingPunct="0">
              <a:spcBef>
                <a:spcPct val="0"/>
              </a:spcBef>
              <a:spcAft>
                <a:spcPct val="0"/>
              </a:spcAft>
              <a:defRPr sz="7200">
                <a:solidFill>
                  <a:schemeClr val="tx1"/>
                </a:solidFill>
                <a:latin typeface="Arial" panose="020B0604020202020204" pitchFamily="34" charset="0"/>
              </a:defRPr>
            </a:lvl7pPr>
            <a:lvl8pPr marL="3429000" indent="-228600" defTabSz="3667125" eaLnBrk="0" fontAlgn="base" hangingPunct="0">
              <a:spcBef>
                <a:spcPct val="0"/>
              </a:spcBef>
              <a:spcAft>
                <a:spcPct val="0"/>
              </a:spcAft>
              <a:defRPr sz="7200">
                <a:solidFill>
                  <a:schemeClr val="tx1"/>
                </a:solidFill>
                <a:latin typeface="Arial" panose="020B0604020202020204" pitchFamily="34" charset="0"/>
              </a:defRPr>
            </a:lvl8pPr>
            <a:lvl9pPr marL="3886200" indent="-228600" defTabSz="3667125" eaLnBrk="0" fontAlgn="base" hangingPunct="0">
              <a:spcBef>
                <a:spcPct val="0"/>
              </a:spcBef>
              <a:spcAft>
                <a:spcPct val="0"/>
              </a:spcAft>
              <a:defRPr sz="7200">
                <a:solidFill>
                  <a:schemeClr val="tx1"/>
                </a:solidFill>
                <a:latin typeface="Arial" panose="020B0604020202020204" pitchFamily="34" charset="0"/>
              </a:defRPr>
            </a:lvl9pPr>
          </a:lstStyle>
          <a:p>
            <a:pPr algn="ctr" eaLnBrk="1" hangingPunct="1">
              <a:spcBef>
                <a:spcPct val="50000"/>
              </a:spcBef>
            </a:pPr>
            <a:r>
              <a:rPr lang="en-US" altLang="en-US" sz="3440" b="1" dirty="0">
                <a:solidFill>
                  <a:schemeClr val="bg1"/>
                </a:solidFill>
              </a:rPr>
              <a:t>ABSTRAT</a:t>
            </a:r>
          </a:p>
        </p:txBody>
      </p:sp>
      <p:graphicFrame>
        <p:nvGraphicFramePr>
          <p:cNvPr id="31" name="Group 128"/>
          <p:cNvGraphicFramePr>
            <a:graphicFrameLocks noGrp="1"/>
          </p:cNvGraphicFramePr>
          <p:nvPr>
            <p:extLst>
              <p:ext uri="{D42A27DB-BD31-4B8C-83A1-F6EECF244321}">
                <p14:modId xmlns:p14="http://schemas.microsoft.com/office/powerpoint/2010/main" val="3392050606"/>
              </p:ext>
            </p:extLst>
          </p:nvPr>
        </p:nvGraphicFramePr>
        <p:xfrm>
          <a:off x="290373" y="8885465"/>
          <a:ext cx="9554668" cy="15346135"/>
        </p:xfrm>
        <a:graphic>
          <a:graphicData uri="http://schemas.openxmlformats.org/drawingml/2006/table">
            <a:tbl>
              <a:tblPr/>
              <a:tblGrid>
                <a:gridCol w="9554668">
                  <a:extLst>
                    <a:ext uri="{9D8B030D-6E8A-4147-A177-3AD203B41FA5}">
                      <a16:colId xmlns:a16="http://schemas.microsoft.com/office/drawing/2014/main" val="20000"/>
                    </a:ext>
                  </a:extLst>
                </a:gridCol>
              </a:tblGrid>
              <a:tr h="15346135">
                <a:tc>
                  <a:txBody>
                    <a:bodyPr/>
                    <a:lstStyle/>
                    <a:p>
                      <a:pPr marL="342900" marR="0" indent="-342900" algn="just" defTabSz="82296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200" kern="1200" baseline="0" dirty="0">
                          <a:solidFill>
                            <a:schemeClr val="tx1"/>
                          </a:solidFill>
                          <a:latin typeface="+mn-lt"/>
                          <a:ea typeface="+mn-ea"/>
                          <a:cs typeface="+mn-cs"/>
                        </a:rPr>
                        <a:t>People’s</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self-reported</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health</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status</a:t>
                      </a:r>
                    </a:p>
                    <a:p>
                      <a:pPr marL="0" marR="0" indent="0" algn="just" defTabSz="82296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sz="2200" kern="1200" baseline="0" dirty="0">
                          <a:solidFill>
                            <a:schemeClr val="tx1"/>
                          </a:solidFill>
                          <a:latin typeface="+mn-lt"/>
                          <a:ea typeface="+mn-ea"/>
                          <a:cs typeface="+mn-cs"/>
                        </a:rPr>
                        <a:t>Numeracy</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score</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and</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education</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is</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significant</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different</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between</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people</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with</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good</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vs.</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not</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good</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health</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status</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(t-test</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p-value</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&lt;</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0.05).</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We</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will</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mainly</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focus</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on</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the</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relationship</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between</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these</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two</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variables</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and</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people’s</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self</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reported</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health</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status.</a:t>
                      </a:r>
                    </a:p>
                    <a:p>
                      <a:pPr marL="0" marR="0" indent="0" algn="just" defTabSz="82296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2200" kern="1200" baseline="0" dirty="0">
                        <a:solidFill>
                          <a:schemeClr val="tx1"/>
                        </a:solidFill>
                        <a:latin typeface="+mn-lt"/>
                        <a:ea typeface="+mn-ea"/>
                        <a:cs typeface="+mn-cs"/>
                      </a:endParaRPr>
                    </a:p>
                    <a:p>
                      <a:pPr marL="0" marR="0" indent="0" algn="just" defTabSz="82296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2200" kern="1200" baseline="0" dirty="0">
                        <a:solidFill>
                          <a:schemeClr val="tx1"/>
                        </a:solidFill>
                        <a:latin typeface="+mn-lt"/>
                        <a:ea typeface="+mn-ea"/>
                        <a:cs typeface="+mn-cs"/>
                      </a:endParaRPr>
                    </a:p>
                    <a:p>
                      <a:pPr marL="0" marR="0" indent="0" algn="just" defTabSz="82296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2200" kern="1200" baseline="0" dirty="0">
                        <a:solidFill>
                          <a:schemeClr val="tx1"/>
                        </a:solidFill>
                        <a:latin typeface="+mn-lt"/>
                        <a:ea typeface="+mn-ea"/>
                        <a:cs typeface="+mn-cs"/>
                      </a:endParaRPr>
                    </a:p>
                    <a:p>
                      <a:pPr marL="0" marR="0" indent="0" algn="just" defTabSz="82296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2200" kern="1200" baseline="0" dirty="0">
                        <a:solidFill>
                          <a:schemeClr val="tx1"/>
                        </a:solidFill>
                        <a:latin typeface="+mn-lt"/>
                        <a:ea typeface="+mn-ea"/>
                        <a:cs typeface="+mn-cs"/>
                      </a:endParaRPr>
                    </a:p>
                    <a:p>
                      <a:pPr marL="0" marR="0" indent="0" algn="just" defTabSz="82296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2200" kern="1200" baseline="0" dirty="0">
                        <a:solidFill>
                          <a:schemeClr val="tx1"/>
                        </a:solidFill>
                        <a:latin typeface="+mn-lt"/>
                        <a:ea typeface="+mn-ea"/>
                        <a:cs typeface="+mn-cs"/>
                      </a:endParaRPr>
                    </a:p>
                    <a:p>
                      <a:pPr marL="0" marR="0" indent="0" algn="just" defTabSz="82296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2200" kern="1200" baseline="0" dirty="0">
                        <a:solidFill>
                          <a:schemeClr val="tx1"/>
                        </a:solidFill>
                        <a:latin typeface="+mn-lt"/>
                        <a:ea typeface="+mn-ea"/>
                        <a:cs typeface="+mn-cs"/>
                      </a:endParaRPr>
                    </a:p>
                    <a:p>
                      <a:pPr marL="0" marR="0" indent="0" algn="just" defTabSz="82296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2200" kern="1200" baseline="0" dirty="0">
                        <a:solidFill>
                          <a:schemeClr val="tx1"/>
                        </a:solidFill>
                        <a:latin typeface="+mn-lt"/>
                        <a:ea typeface="+mn-ea"/>
                        <a:cs typeface="+mn-cs"/>
                      </a:endParaRPr>
                    </a:p>
                    <a:p>
                      <a:pPr marL="0" marR="0" indent="0" algn="just" defTabSz="82296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2200" kern="1200" baseline="0" dirty="0">
                        <a:solidFill>
                          <a:schemeClr val="tx1"/>
                        </a:solidFill>
                        <a:latin typeface="+mn-lt"/>
                        <a:ea typeface="+mn-ea"/>
                        <a:cs typeface="+mn-cs"/>
                      </a:endParaRPr>
                    </a:p>
                    <a:p>
                      <a:pPr marL="0" marR="0" indent="0" algn="just" defTabSz="82296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2200" kern="1200" baseline="0" dirty="0">
                        <a:solidFill>
                          <a:schemeClr val="tx1"/>
                        </a:solidFill>
                        <a:latin typeface="+mn-lt"/>
                        <a:ea typeface="+mn-ea"/>
                        <a:cs typeface="+mn-cs"/>
                      </a:endParaRPr>
                    </a:p>
                    <a:p>
                      <a:pPr marL="342900" marR="0" indent="-342900" algn="just" defTabSz="82296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200" kern="1200" baseline="0" dirty="0">
                          <a:solidFill>
                            <a:schemeClr val="tx1"/>
                          </a:solidFill>
                          <a:latin typeface="+mn-lt"/>
                          <a:ea typeface="+mn-ea"/>
                          <a:cs typeface="+mn-cs"/>
                        </a:rPr>
                        <a:t>Visits</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to</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doctors</a:t>
                      </a:r>
                    </a:p>
                    <a:p>
                      <a:pPr marL="0" marR="0" indent="0" algn="just" defTabSz="82296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sz="2200" kern="1200" baseline="0" dirty="0">
                          <a:solidFill>
                            <a:schemeClr val="tx1"/>
                          </a:solidFill>
                          <a:latin typeface="+mn-lt"/>
                          <a:ea typeface="+mn-ea"/>
                          <a:cs typeface="+mn-cs"/>
                        </a:rPr>
                        <a:t>There</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is</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some</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association</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between</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people’s</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health</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status</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and</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visits</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to</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doctors.</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Most</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people</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go</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to</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doctors</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once</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every</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few</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months</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had</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good</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health.</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We</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divide</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visits</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to</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doctors</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into</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Never</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vs.</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Not</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often</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vs.</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Often</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in</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consideration</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of</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clinical</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meaning</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as</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well</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as</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data</a:t>
                      </a:r>
                      <a:r>
                        <a:rPr lang="zh-CN" altLang="en-US" sz="2200" kern="1200" baseline="0" dirty="0">
                          <a:solidFill>
                            <a:schemeClr val="tx1"/>
                          </a:solidFill>
                          <a:latin typeface="+mn-lt"/>
                          <a:ea typeface="+mn-ea"/>
                          <a:cs typeface="+mn-cs"/>
                        </a:rPr>
                        <a:t> </a:t>
                      </a:r>
                      <a:r>
                        <a:rPr lang="en-US" altLang="zh-CN" sz="2200" kern="1200" baseline="0" dirty="0">
                          <a:solidFill>
                            <a:schemeClr val="tx1"/>
                          </a:solidFill>
                          <a:latin typeface="+mn-lt"/>
                          <a:ea typeface="+mn-ea"/>
                          <a:cs typeface="+mn-cs"/>
                        </a:rPr>
                        <a:t>balancing.</a:t>
                      </a:r>
                    </a:p>
                    <a:p>
                      <a:pPr marL="0" marR="0" indent="0" algn="just" defTabSz="82296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2200" kern="1200" baseline="0" dirty="0">
                        <a:solidFill>
                          <a:schemeClr val="tx1"/>
                        </a:solidFill>
                        <a:latin typeface="+mn-lt"/>
                        <a:ea typeface="+mn-ea"/>
                        <a:cs typeface="+mn-cs"/>
                      </a:endParaRPr>
                    </a:p>
                    <a:p>
                      <a:pPr marL="0" marR="0" indent="0" algn="just" defTabSz="82296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2200" kern="1200" baseline="0" dirty="0">
                        <a:solidFill>
                          <a:schemeClr val="tx1"/>
                        </a:solidFill>
                        <a:latin typeface="+mn-lt"/>
                        <a:ea typeface="+mn-ea"/>
                        <a:cs typeface="+mn-cs"/>
                      </a:endParaRPr>
                    </a:p>
                    <a:p>
                      <a:pPr marL="0" marR="0" indent="0" algn="just" defTabSz="82296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2200" kern="1200" baseline="0" dirty="0">
                        <a:solidFill>
                          <a:schemeClr val="tx1"/>
                        </a:solidFill>
                        <a:latin typeface="+mn-lt"/>
                        <a:ea typeface="+mn-ea"/>
                        <a:cs typeface="+mn-cs"/>
                      </a:endParaRPr>
                    </a:p>
                    <a:p>
                      <a:pPr marL="0" marR="0" indent="0" algn="just" defTabSz="82296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2200" kern="1200" baseline="0" dirty="0">
                        <a:solidFill>
                          <a:schemeClr val="tx1"/>
                        </a:solidFill>
                        <a:latin typeface="+mn-lt"/>
                        <a:ea typeface="+mn-ea"/>
                        <a:cs typeface="+mn-cs"/>
                      </a:endParaRPr>
                    </a:p>
                    <a:p>
                      <a:pPr marL="0" marR="0" indent="0" algn="just" defTabSz="82296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2200" kern="1200" baseline="0" dirty="0">
                        <a:solidFill>
                          <a:schemeClr val="tx1"/>
                        </a:solidFill>
                        <a:latin typeface="+mn-lt"/>
                        <a:ea typeface="+mn-ea"/>
                        <a:cs typeface="+mn-cs"/>
                      </a:endParaRPr>
                    </a:p>
                    <a:p>
                      <a:pPr marL="0" marR="0" indent="0" algn="just" defTabSz="82296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2200" kern="1200" baseline="0" dirty="0">
                        <a:solidFill>
                          <a:schemeClr val="tx1"/>
                        </a:solidFill>
                        <a:latin typeface="+mn-lt"/>
                        <a:ea typeface="+mn-ea"/>
                        <a:cs typeface="+mn-cs"/>
                      </a:endParaRPr>
                    </a:p>
                    <a:p>
                      <a:pPr marL="0" marR="0" indent="0" algn="just" defTabSz="82296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2200" kern="1200" baseline="0" dirty="0">
                        <a:solidFill>
                          <a:schemeClr val="tx1"/>
                        </a:solidFill>
                        <a:latin typeface="+mn-lt"/>
                        <a:ea typeface="+mn-ea"/>
                        <a:cs typeface="+mn-cs"/>
                      </a:endParaRPr>
                    </a:p>
                    <a:p>
                      <a:pPr marL="0" marR="0" indent="0" algn="just" defTabSz="82296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2200" kern="1200" baseline="0" dirty="0">
                        <a:solidFill>
                          <a:schemeClr val="tx1"/>
                        </a:solidFill>
                        <a:latin typeface="+mn-lt"/>
                        <a:ea typeface="+mn-ea"/>
                        <a:cs typeface="+mn-cs"/>
                      </a:endParaRPr>
                    </a:p>
                    <a:p>
                      <a:pPr marL="0" marR="0" indent="0" algn="just" defTabSz="82296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2200" kern="1200" baseline="0" dirty="0">
                        <a:solidFill>
                          <a:schemeClr val="tx1"/>
                        </a:solidFill>
                        <a:latin typeface="+mn-lt"/>
                        <a:ea typeface="+mn-ea"/>
                        <a:cs typeface="+mn-cs"/>
                      </a:endParaRPr>
                    </a:p>
                    <a:p>
                      <a:pPr marL="342900" indent="-342900" defTabSz="822960" fontAlgn="auto">
                        <a:spcBef>
                          <a:spcPts val="0"/>
                        </a:spcBef>
                        <a:spcAft>
                          <a:spcPts val="0"/>
                        </a:spcAft>
                        <a:buFont typeface="Arial" panose="020B0604020202020204" pitchFamily="34" charset="0"/>
                        <a:buChar char="•"/>
                        <a:defRPr/>
                      </a:pPr>
                      <a:r>
                        <a:rPr lang="en-US" altLang="zh-CN" sz="2200" dirty="0"/>
                        <a:t>NYS</a:t>
                      </a:r>
                      <a:r>
                        <a:rPr lang="zh-CN" altLang="en-US" sz="2200" dirty="0"/>
                        <a:t> </a:t>
                      </a:r>
                      <a:r>
                        <a:rPr lang="en-US" altLang="zh-CN" sz="2200" dirty="0"/>
                        <a:t>data</a:t>
                      </a:r>
                    </a:p>
                    <a:p>
                      <a:pPr defTabSz="822960" fontAlgn="auto">
                        <a:spcBef>
                          <a:spcPts val="0"/>
                        </a:spcBef>
                        <a:spcAft>
                          <a:spcPts val="0"/>
                        </a:spcAft>
                        <a:defRPr/>
                      </a:pPr>
                      <a:r>
                        <a:rPr lang="en-US" altLang="zh-CN" sz="2200" dirty="0"/>
                        <a:t>Compare</a:t>
                      </a:r>
                      <a:r>
                        <a:rPr lang="zh-CN" altLang="en-US" sz="2200" dirty="0"/>
                        <a:t> </a:t>
                      </a:r>
                      <a:r>
                        <a:rPr lang="en-US" altLang="zh-CN" sz="2200" dirty="0"/>
                        <a:t>the</a:t>
                      </a:r>
                      <a:r>
                        <a:rPr lang="zh-CN" altLang="en-US" sz="2200" dirty="0"/>
                        <a:t> </a:t>
                      </a:r>
                      <a:r>
                        <a:rPr lang="en-US" altLang="zh-CN" sz="2200" dirty="0"/>
                        <a:t>demographical</a:t>
                      </a:r>
                      <a:r>
                        <a:rPr lang="zh-CN" altLang="en-US" sz="2200" dirty="0"/>
                        <a:t> </a:t>
                      </a:r>
                      <a:r>
                        <a:rPr lang="en-US" altLang="zh-CN" sz="2200" dirty="0"/>
                        <a:t>proportions</a:t>
                      </a:r>
                      <a:r>
                        <a:rPr lang="zh-CN" altLang="en-US" sz="2200" dirty="0"/>
                        <a:t> </a:t>
                      </a:r>
                      <a:r>
                        <a:rPr lang="en-US" altLang="zh-CN" sz="2200" dirty="0"/>
                        <a:t>of</a:t>
                      </a:r>
                      <a:r>
                        <a:rPr lang="zh-CN" altLang="en-US" sz="2200" dirty="0"/>
                        <a:t> </a:t>
                      </a:r>
                      <a:r>
                        <a:rPr lang="en-US" altLang="zh-CN" sz="2200" dirty="0"/>
                        <a:t>our</a:t>
                      </a:r>
                      <a:r>
                        <a:rPr lang="zh-CN" altLang="en-US" sz="2200" dirty="0"/>
                        <a:t> </a:t>
                      </a:r>
                      <a:r>
                        <a:rPr lang="en-US" altLang="zh-CN" sz="2200" dirty="0"/>
                        <a:t>ESP</a:t>
                      </a:r>
                      <a:r>
                        <a:rPr lang="zh-CN" altLang="en-US" sz="2200" dirty="0"/>
                        <a:t> </a:t>
                      </a:r>
                      <a:r>
                        <a:rPr lang="en-US" altLang="zh-CN" sz="2200" dirty="0"/>
                        <a:t>data</a:t>
                      </a:r>
                      <a:r>
                        <a:rPr lang="zh-CN" altLang="en-US" sz="2200" dirty="0"/>
                        <a:t> </a:t>
                      </a:r>
                      <a:r>
                        <a:rPr lang="en-US" altLang="zh-CN" sz="2200" dirty="0"/>
                        <a:t>with</a:t>
                      </a:r>
                      <a:r>
                        <a:rPr lang="zh-CN" altLang="en-US" sz="2200" dirty="0"/>
                        <a:t> </a:t>
                      </a:r>
                      <a:r>
                        <a:rPr lang="en-US" altLang="zh-CN" sz="2200" dirty="0"/>
                        <a:t>NYS</a:t>
                      </a:r>
                      <a:r>
                        <a:rPr lang="zh-CN" altLang="en-US" sz="2200" dirty="0"/>
                        <a:t> </a:t>
                      </a:r>
                      <a:r>
                        <a:rPr lang="en-US" altLang="zh-CN" sz="2200" dirty="0"/>
                        <a:t>data,</a:t>
                      </a:r>
                      <a:r>
                        <a:rPr lang="zh-CN" altLang="en-US" sz="2200" dirty="0"/>
                        <a:t> </a:t>
                      </a:r>
                      <a:r>
                        <a:rPr lang="en-US" altLang="zh-CN" sz="2200" dirty="0"/>
                        <a:t>Fisher’s</a:t>
                      </a:r>
                      <a:r>
                        <a:rPr lang="zh-CN" altLang="en-US" sz="2200" dirty="0"/>
                        <a:t> </a:t>
                      </a:r>
                      <a:r>
                        <a:rPr lang="en-US" altLang="zh-CN" sz="2200" dirty="0"/>
                        <a:t>test</a:t>
                      </a:r>
                      <a:r>
                        <a:rPr lang="zh-CN" altLang="en-US" sz="2200" dirty="0"/>
                        <a:t> </a:t>
                      </a:r>
                      <a:r>
                        <a:rPr lang="en-US" altLang="zh-CN" sz="2200" dirty="0"/>
                        <a:t>show</a:t>
                      </a:r>
                      <a:r>
                        <a:rPr lang="zh-CN" altLang="en-US" sz="2200" dirty="0"/>
                        <a:t> </a:t>
                      </a:r>
                      <a:r>
                        <a:rPr lang="en-US" altLang="zh-CN" sz="2200" dirty="0"/>
                        <a:t>that</a:t>
                      </a:r>
                      <a:r>
                        <a:rPr lang="zh-CN" altLang="en-US" sz="2200" dirty="0"/>
                        <a:t> </a:t>
                      </a:r>
                      <a:r>
                        <a:rPr lang="en-US" altLang="zh-CN" sz="2200" dirty="0"/>
                        <a:t>education,</a:t>
                      </a:r>
                      <a:r>
                        <a:rPr lang="zh-CN" altLang="en-US" sz="2200" dirty="0"/>
                        <a:t> </a:t>
                      </a:r>
                      <a:r>
                        <a:rPr lang="en-US" altLang="zh-CN" sz="2200" dirty="0"/>
                        <a:t>income</a:t>
                      </a:r>
                      <a:r>
                        <a:rPr lang="zh-CN" altLang="en-US" sz="2200" dirty="0"/>
                        <a:t> </a:t>
                      </a:r>
                      <a:r>
                        <a:rPr lang="en-US" altLang="zh-CN" sz="2200" dirty="0"/>
                        <a:t>and</a:t>
                      </a:r>
                      <a:r>
                        <a:rPr lang="zh-CN" altLang="en-US" sz="2200" dirty="0"/>
                        <a:t> </a:t>
                      </a:r>
                      <a:r>
                        <a:rPr lang="en-US" altLang="zh-CN" sz="2200" dirty="0"/>
                        <a:t>race</a:t>
                      </a:r>
                      <a:r>
                        <a:rPr lang="zh-CN" altLang="en-US" sz="2200" dirty="0"/>
                        <a:t> </a:t>
                      </a:r>
                      <a:r>
                        <a:rPr lang="en-US" altLang="zh-CN" sz="2200" dirty="0"/>
                        <a:t>are</a:t>
                      </a:r>
                      <a:r>
                        <a:rPr lang="zh-CN" altLang="en-US" sz="2200" dirty="0"/>
                        <a:t> </a:t>
                      </a:r>
                      <a:r>
                        <a:rPr lang="en-US" altLang="zh-CN" sz="2200" dirty="0"/>
                        <a:t>significantly</a:t>
                      </a:r>
                      <a:r>
                        <a:rPr lang="zh-CN" altLang="en-US" sz="2200" dirty="0"/>
                        <a:t> </a:t>
                      </a:r>
                      <a:r>
                        <a:rPr lang="en-US" altLang="zh-CN" sz="2200" dirty="0"/>
                        <a:t>different</a:t>
                      </a:r>
                      <a:r>
                        <a:rPr lang="zh-CN" altLang="en-US" sz="2200" dirty="0"/>
                        <a:t> </a:t>
                      </a:r>
                      <a:r>
                        <a:rPr lang="en-US" altLang="zh-CN" sz="2200" dirty="0"/>
                        <a:t>in</a:t>
                      </a:r>
                      <a:r>
                        <a:rPr lang="zh-CN" altLang="en-US" sz="2200" dirty="0"/>
                        <a:t> </a:t>
                      </a:r>
                      <a:r>
                        <a:rPr lang="en-US" altLang="zh-CN" sz="2200" dirty="0"/>
                        <a:t>the</a:t>
                      </a:r>
                      <a:r>
                        <a:rPr lang="zh-CN" altLang="en-US" sz="2200" dirty="0"/>
                        <a:t> </a:t>
                      </a:r>
                      <a:r>
                        <a:rPr lang="en-US" altLang="zh-CN" sz="2200" dirty="0"/>
                        <a:t>two</a:t>
                      </a:r>
                      <a:r>
                        <a:rPr lang="zh-CN" altLang="en-US" sz="2200" dirty="0"/>
                        <a:t> </a:t>
                      </a:r>
                      <a:r>
                        <a:rPr lang="en-US" altLang="zh-CN" sz="2200" dirty="0"/>
                        <a:t>datasets.</a:t>
                      </a:r>
                      <a:r>
                        <a:rPr lang="zh-CN" altLang="en-US" sz="2200" dirty="0"/>
                        <a:t> </a:t>
                      </a:r>
                      <a:r>
                        <a:rPr lang="en-US" altLang="zh-CN" sz="2200" dirty="0"/>
                        <a:t>So,</a:t>
                      </a:r>
                      <a:r>
                        <a:rPr lang="zh-CN" altLang="en-US" sz="2200" dirty="0"/>
                        <a:t> </a:t>
                      </a:r>
                      <a:r>
                        <a:rPr lang="en-US" altLang="zh-CN" sz="2200" dirty="0"/>
                        <a:t>weighted</a:t>
                      </a:r>
                      <a:r>
                        <a:rPr lang="zh-CN" altLang="en-US" sz="2200" dirty="0"/>
                        <a:t> </a:t>
                      </a:r>
                      <a:r>
                        <a:rPr lang="en-US" altLang="zh-CN" sz="2200" dirty="0"/>
                        <a:t>regressions</a:t>
                      </a:r>
                      <a:r>
                        <a:rPr lang="zh-CN" altLang="en-US" sz="2200" dirty="0"/>
                        <a:t> </a:t>
                      </a:r>
                      <a:r>
                        <a:rPr lang="en-US" altLang="zh-CN" sz="2200" dirty="0"/>
                        <a:t>are</a:t>
                      </a:r>
                      <a:r>
                        <a:rPr lang="zh-CN" altLang="en-US" sz="2200" dirty="0"/>
                        <a:t> </a:t>
                      </a:r>
                      <a:r>
                        <a:rPr lang="en-US" altLang="zh-CN" sz="2200" dirty="0"/>
                        <a:t>considered</a:t>
                      </a:r>
                      <a:r>
                        <a:rPr lang="zh-CN" altLang="en-US" sz="2200" dirty="0"/>
                        <a:t> </a:t>
                      </a:r>
                      <a:r>
                        <a:rPr lang="en-US" altLang="zh-CN" sz="2200" dirty="0"/>
                        <a:t>for</a:t>
                      </a:r>
                      <a:r>
                        <a:rPr lang="zh-CN" altLang="en-US" sz="2200" dirty="0"/>
                        <a:t> </a:t>
                      </a:r>
                      <a:r>
                        <a:rPr lang="en-US" altLang="zh-CN" sz="2200" dirty="0"/>
                        <a:t>the</a:t>
                      </a:r>
                      <a:r>
                        <a:rPr lang="zh-CN" altLang="en-US" sz="2200" dirty="0"/>
                        <a:t> </a:t>
                      </a:r>
                      <a:r>
                        <a:rPr lang="en-US" altLang="zh-CN" sz="2200" dirty="0"/>
                        <a:t>further</a:t>
                      </a:r>
                      <a:r>
                        <a:rPr lang="zh-CN" altLang="en-US" sz="2200" dirty="0"/>
                        <a:t> </a:t>
                      </a:r>
                      <a:r>
                        <a:rPr lang="en-US" altLang="zh-CN" sz="2200" dirty="0"/>
                        <a:t>investigation.</a:t>
                      </a:r>
                      <a:r>
                        <a:rPr lang="zh-CN" altLang="en-US" sz="2200" dirty="0"/>
                        <a:t> </a:t>
                      </a:r>
                      <a:endParaRPr lang="en-US" altLang="zh-CN" sz="2200" dirty="0"/>
                    </a:p>
                    <a:p>
                      <a:endParaRPr lang="en-US" sz="2200" dirty="0"/>
                    </a:p>
                    <a:p>
                      <a:pPr marL="0" marR="0" indent="0" algn="just" defTabSz="82296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2200" kern="1200" baseline="0" dirty="0">
                        <a:solidFill>
                          <a:schemeClr val="tx1"/>
                        </a:solidFill>
                        <a:latin typeface="+mn-lt"/>
                        <a:ea typeface="+mn-ea"/>
                        <a:cs typeface="+mn-cs"/>
                      </a:endParaRPr>
                    </a:p>
                  </a:txBody>
                  <a:tcPr marL="305668" marR="305668" marT="122246" marB="12224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0" name="Text Box 68" descr="Blue tissue paper"/>
          <p:cNvSpPr txBox="1">
            <a:spLocks noChangeArrowheads="1"/>
          </p:cNvSpPr>
          <p:nvPr/>
        </p:nvSpPr>
        <p:spPr bwMode="auto">
          <a:xfrm>
            <a:off x="332151" y="8290602"/>
            <a:ext cx="9568215" cy="595855"/>
          </a:xfrm>
          <a:prstGeom prst="rect">
            <a:avLst/>
          </a:prstGeom>
          <a:solidFill>
            <a:srgbClr val="B31B1B"/>
          </a:solidFill>
          <a:ln w="9525">
            <a:solidFill>
              <a:schemeClr val="tx1"/>
            </a:solidFill>
            <a:miter lim="800000"/>
            <a:headEnd/>
            <a:tailEnd/>
          </a:ln>
        </p:spPr>
        <p:txBody>
          <a:bodyPr wrap="square" lIns="65837" tIns="32918" rIns="65837" bIns="32918">
            <a:spAutoFit/>
          </a:bodyPr>
          <a:lstStyle>
            <a:lvl1pPr defTabSz="3667125" eaLnBrk="0" hangingPunct="0">
              <a:defRPr sz="7200">
                <a:solidFill>
                  <a:schemeClr val="tx1"/>
                </a:solidFill>
                <a:latin typeface="Arial" panose="020B0604020202020204" pitchFamily="34" charset="0"/>
              </a:defRPr>
            </a:lvl1pPr>
            <a:lvl2pPr marL="742950" indent="-285750" defTabSz="3667125" eaLnBrk="0" hangingPunct="0">
              <a:defRPr sz="7200">
                <a:solidFill>
                  <a:schemeClr val="tx1"/>
                </a:solidFill>
                <a:latin typeface="Arial" panose="020B0604020202020204" pitchFamily="34" charset="0"/>
              </a:defRPr>
            </a:lvl2pPr>
            <a:lvl3pPr marL="1143000" indent="-228600" defTabSz="3667125" eaLnBrk="0" hangingPunct="0">
              <a:defRPr sz="7200">
                <a:solidFill>
                  <a:schemeClr val="tx1"/>
                </a:solidFill>
                <a:latin typeface="Arial" panose="020B0604020202020204" pitchFamily="34" charset="0"/>
              </a:defRPr>
            </a:lvl3pPr>
            <a:lvl4pPr marL="1600200" indent="-228600" defTabSz="3667125" eaLnBrk="0" hangingPunct="0">
              <a:defRPr sz="7200">
                <a:solidFill>
                  <a:schemeClr val="tx1"/>
                </a:solidFill>
                <a:latin typeface="Arial" panose="020B0604020202020204" pitchFamily="34" charset="0"/>
              </a:defRPr>
            </a:lvl4pPr>
            <a:lvl5pPr marL="2057400" indent="-228600" defTabSz="3667125" eaLnBrk="0" hangingPunct="0">
              <a:defRPr sz="7200">
                <a:solidFill>
                  <a:schemeClr val="tx1"/>
                </a:solidFill>
                <a:latin typeface="Arial" panose="020B0604020202020204" pitchFamily="34" charset="0"/>
              </a:defRPr>
            </a:lvl5pPr>
            <a:lvl6pPr marL="2514600" indent="-228600" defTabSz="3667125" eaLnBrk="0" fontAlgn="base" hangingPunct="0">
              <a:spcBef>
                <a:spcPct val="0"/>
              </a:spcBef>
              <a:spcAft>
                <a:spcPct val="0"/>
              </a:spcAft>
              <a:defRPr sz="7200">
                <a:solidFill>
                  <a:schemeClr val="tx1"/>
                </a:solidFill>
                <a:latin typeface="Arial" panose="020B0604020202020204" pitchFamily="34" charset="0"/>
              </a:defRPr>
            </a:lvl6pPr>
            <a:lvl7pPr marL="2971800" indent="-228600" defTabSz="3667125" eaLnBrk="0" fontAlgn="base" hangingPunct="0">
              <a:spcBef>
                <a:spcPct val="0"/>
              </a:spcBef>
              <a:spcAft>
                <a:spcPct val="0"/>
              </a:spcAft>
              <a:defRPr sz="7200">
                <a:solidFill>
                  <a:schemeClr val="tx1"/>
                </a:solidFill>
                <a:latin typeface="Arial" panose="020B0604020202020204" pitchFamily="34" charset="0"/>
              </a:defRPr>
            </a:lvl7pPr>
            <a:lvl8pPr marL="3429000" indent="-228600" defTabSz="3667125" eaLnBrk="0" fontAlgn="base" hangingPunct="0">
              <a:spcBef>
                <a:spcPct val="0"/>
              </a:spcBef>
              <a:spcAft>
                <a:spcPct val="0"/>
              </a:spcAft>
              <a:defRPr sz="7200">
                <a:solidFill>
                  <a:schemeClr val="tx1"/>
                </a:solidFill>
                <a:latin typeface="Arial" panose="020B0604020202020204" pitchFamily="34" charset="0"/>
              </a:defRPr>
            </a:lvl8pPr>
            <a:lvl9pPr marL="3886200" indent="-228600" defTabSz="3667125" eaLnBrk="0" fontAlgn="base" hangingPunct="0">
              <a:spcBef>
                <a:spcPct val="0"/>
              </a:spcBef>
              <a:spcAft>
                <a:spcPct val="0"/>
              </a:spcAft>
              <a:defRPr sz="7200">
                <a:solidFill>
                  <a:schemeClr val="tx1"/>
                </a:solidFill>
                <a:latin typeface="Arial" panose="020B0604020202020204" pitchFamily="34" charset="0"/>
              </a:defRPr>
            </a:lvl9pPr>
          </a:lstStyle>
          <a:p>
            <a:pPr algn="ctr" eaLnBrk="1" hangingPunct="1">
              <a:spcBef>
                <a:spcPct val="50000"/>
              </a:spcBef>
            </a:pPr>
            <a:r>
              <a:rPr lang="en-US" altLang="en-US" sz="3440" b="1" dirty="0">
                <a:solidFill>
                  <a:schemeClr val="bg1"/>
                </a:solidFill>
              </a:rPr>
              <a:t>Intro</a:t>
            </a:r>
            <a:r>
              <a:rPr lang="en-US" altLang="zh-CN" sz="3440" b="1" dirty="0">
                <a:solidFill>
                  <a:schemeClr val="bg1"/>
                </a:solidFill>
              </a:rPr>
              <a:t>duction</a:t>
            </a:r>
            <a:endParaRPr lang="en-US" altLang="en-US" sz="3440" b="1" dirty="0">
              <a:solidFill>
                <a:schemeClr val="bg1"/>
              </a:solidFill>
            </a:endParaRPr>
          </a:p>
        </p:txBody>
      </p:sp>
      <p:pic>
        <p:nvPicPr>
          <p:cNvPr id="3" name="Picture 2">
            <a:extLst>
              <a:ext uri="{FF2B5EF4-FFF2-40B4-BE49-F238E27FC236}">
                <a16:creationId xmlns:a16="http://schemas.microsoft.com/office/drawing/2014/main" id="{73F8FCEE-B0AE-C341-AAF3-22BDFFD264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4641" y="901714"/>
            <a:ext cx="9372600" cy="2362200"/>
          </a:xfrm>
          <a:prstGeom prst="rect">
            <a:avLst/>
          </a:prstGeom>
        </p:spPr>
      </p:pic>
      <p:sp>
        <p:nvSpPr>
          <p:cNvPr id="2" name="Rectangle 1">
            <a:extLst>
              <a:ext uri="{FF2B5EF4-FFF2-40B4-BE49-F238E27FC236}">
                <a16:creationId xmlns:a16="http://schemas.microsoft.com/office/drawing/2014/main" id="{EC9A6153-11D1-CE4A-A97A-C6FC87638F5E}"/>
              </a:ext>
            </a:extLst>
          </p:cNvPr>
          <p:cNvSpPr/>
          <p:nvPr/>
        </p:nvSpPr>
        <p:spPr>
          <a:xfrm>
            <a:off x="17884786" y="1789403"/>
            <a:ext cx="10351423" cy="830997"/>
          </a:xfrm>
          <a:prstGeom prst="rect">
            <a:avLst/>
          </a:prstGeom>
        </p:spPr>
        <p:txBody>
          <a:bodyPr wrap="none">
            <a:spAutoFit/>
          </a:bodyPr>
          <a:lstStyle/>
          <a:p>
            <a:r>
              <a:rPr lang="en-US" altLang="zh-CN" sz="4800" dirty="0" err="1"/>
              <a:t>Tianran</a:t>
            </a:r>
            <a:r>
              <a:rPr lang="zh-CN" altLang="en-US" sz="4800" dirty="0"/>
              <a:t> </a:t>
            </a:r>
            <a:r>
              <a:rPr lang="en-US" altLang="zh-CN" sz="4800" dirty="0"/>
              <a:t>Zhang,</a:t>
            </a:r>
            <a:r>
              <a:rPr lang="zh-CN" altLang="en-US" sz="4800" dirty="0"/>
              <a:t> </a:t>
            </a:r>
            <a:r>
              <a:rPr lang="en-US" altLang="zh-CN" sz="4800" dirty="0" err="1"/>
              <a:t>Haojia</a:t>
            </a:r>
            <a:r>
              <a:rPr lang="zh-CN" altLang="en-US" sz="4800" dirty="0"/>
              <a:t> </a:t>
            </a:r>
            <a:r>
              <a:rPr lang="en-US" altLang="zh-CN" sz="4800" dirty="0"/>
              <a:t>Li,</a:t>
            </a:r>
            <a:r>
              <a:rPr lang="zh-CN" altLang="en-US" sz="4800" dirty="0"/>
              <a:t> </a:t>
            </a:r>
            <a:r>
              <a:rPr lang="en-US" altLang="zh-CN" sz="4800" dirty="0" err="1"/>
              <a:t>Zihan</a:t>
            </a:r>
            <a:r>
              <a:rPr lang="zh-CN" altLang="en-US" sz="4800" dirty="0"/>
              <a:t> </a:t>
            </a:r>
            <a:r>
              <a:rPr lang="en-US" altLang="zh-CN" sz="4800" dirty="0"/>
              <a:t>Yang</a:t>
            </a:r>
            <a:endParaRPr lang="en-US" sz="4800" dirty="0"/>
          </a:p>
        </p:txBody>
      </p:sp>
      <p:graphicFrame>
        <p:nvGraphicFramePr>
          <p:cNvPr id="5" name="Table 4">
            <a:extLst>
              <a:ext uri="{FF2B5EF4-FFF2-40B4-BE49-F238E27FC236}">
                <a16:creationId xmlns:a16="http://schemas.microsoft.com/office/drawing/2014/main" id="{D02EE844-0B39-0043-AF5D-FD0897C286AC}"/>
              </a:ext>
            </a:extLst>
          </p:cNvPr>
          <p:cNvGraphicFramePr>
            <a:graphicFrameLocks noGrp="1"/>
          </p:cNvGraphicFramePr>
          <p:nvPr>
            <p:extLst>
              <p:ext uri="{D42A27DB-BD31-4B8C-83A1-F6EECF244321}">
                <p14:modId xmlns:p14="http://schemas.microsoft.com/office/powerpoint/2010/main" val="2349318650"/>
              </p:ext>
            </p:extLst>
          </p:nvPr>
        </p:nvGraphicFramePr>
        <p:xfrm>
          <a:off x="10811881" y="12765047"/>
          <a:ext cx="5282448" cy="4855464"/>
        </p:xfrm>
        <a:graphic>
          <a:graphicData uri="http://schemas.openxmlformats.org/drawingml/2006/table">
            <a:tbl>
              <a:tblPr firstRow="1" bandRow="1">
                <a:tableStyleId>{5C22544A-7EE6-4342-B048-85BDC9FD1C3A}</a:tableStyleId>
              </a:tblPr>
              <a:tblGrid>
                <a:gridCol w="1320612">
                  <a:extLst>
                    <a:ext uri="{9D8B030D-6E8A-4147-A177-3AD203B41FA5}">
                      <a16:colId xmlns:a16="http://schemas.microsoft.com/office/drawing/2014/main" val="626056030"/>
                    </a:ext>
                  </a:extLst>
                </a:gridCol>
                <a:gridCol w="1320612">
                  <a:extLst>
                    <a:ext uri="{9D8B030D-6E8A-4147-A177-3AD203B41FA5}">
                      <a16:colId xmlns:a16="http://schemas.microsoft.com/office/drawing/2014/main" val="1021613723"/>
                    </a:ext>
                  </a:extLst>
                </a:gridCol>
                <a:gridCol w="1320612">
                  <a:extLst>
                    <a:ext uri="{9D8B030D-6E8A-4147-A177-3AD203B41FA5}">
                      <a16:colId xmlns:a16="http://schemas.microsoft.com/office/drawing/2014/main" val="3248711875"/>
                    </a:ext>
                  </a:extLst>
                </a:gridCol>
                <a:gridCol w="1320612">
                  <a:extLst>
                    <a:ext uri="{9D8B030D-6E8A-4147-A177-3AD203B41FA5}">
                      <a16:colId xmlns:a16="http://schemas.microsoft.com/office/drawing/2014/main" val="1667093468"/>
                    </a:ext>
                  </a:extLst>
                </a:gridCol>
              </a:tblGrid>
              <a:tr h="370840">
                <a:tc>
                  <a:txBody>
                    <a:bodyPr/>
                    <a:lstStyle/>
                    <a:p>
                      <a:r>
                        <a:rPr lang="en-US" dirty="0">
                          <a:solidFill>
                            <a:schemeClr val="tx1"/>
                          </a:solidFill>
                        </a:rPr>
                        <a:t>Res</a:t>
                      </a:r>
                      <a:r>
                        <a:rPr lang="en-US" altLang="zh-CN" dirty="0">
                          <a:solidFill>
                            <a:schemeClr val="tx1"/>
                          </a:solidFill>
                        </a:rPr>
                        <a:t>ponse</a:t>
                      </a:r>
                    </a:p>
                  </a:txBody>
                  <a:tcPr/>
                </a:tc>
                <a:tc>
                  <a:txBody>
                    <a:bodyPr/>
                    <a:lstStyle/>
                    <a:p>
                      <a:r>
                        <a:rPr lang="en-US" altLang="zh-CN" dirty="0">
                          <a:solidFill>
                            <a:schemeClr val="tx1"/>
                          </a:solidFill>
                        </a:rPr>
                        <a:t>Outcome</a:t>
                      </a:r>
                      <a:endParaRPr lang="en-US" dirty="0">
                        <a:solidFill>
                          <a:schemeClr val="tx1"/>
                        </a:solidFill>
                      </a:endParaRPr>
                    </a:p>
                  </a:txBody>
                  <a:tcPr/>
                </a:tc>
                <a:tc gridSpan="2">
                  <a:txBody>
                    <a:bodyPr/>
                    <a:lstStyle/>
                    <a:p>
                      <a:pPr algn="ctr"/>
                      <a:r>
                        <a:rPr lang="en-US" altLang="zh-CN" dirty="0">
                          <a:solidFill>
                            <a:schemeClr val="tx1"/>
                          </a:solidFill>
                        </a:rPr>
                        <a:t>Health</a:t>
                      </a:r>
                      <a:r>
                        <a:rPr lang="zh-CN" altLang="en-US" dirty="0">
                          <a:solidFill>
                            <a:schemeClr val="tx1"/>
                          </a:solidFill>
                        </a:rPr>
                        <a:t> </a:t>
                      </a:r>
                      <a:r>
                        <a:rPr lang="en-US" altLang="zh-CN" dirty="0">
                          <a:solidFill>
                            <a:schemeClr val="tx1"/>
                          </a:solidFill>
                        </a:rPr>
                        <a:t>status:</a:t>
                      </a:r>
                      <a:r>
                        <a:rPr lang="zh-CN" altLang="en-US" dirty="0">
                          <a:solidFill>
                            <a:schemeClr val="tx1"/>
                          </a:solidFill>
                        </a:rPr>
                        <a:t> </a:t>
                      </a:r>
                      <a:r>
                        <a:rPr lang="en-US" altLang="zh-CN" dirty="0">
                          <a:solidFill>
                            <a:schemeClr val="tx1"/>
                          </a:solidFill>
                        </a:rPr>
                        <a:t>Good</a:t>
                      </a:r>
                      <a:r>
                        <a:rPr lang="zh-CN" altLang="en-US" dirty="0">
                          <a:solidFill>
                            <a:schemeClr val="tx1"/>
                          </a:solidFill>
                        </a:rPr>
                        <a:t> </a:t>
                      </a:r>
                      <a:r>
                        <a:rPr lang="en-US" altLang="zh-CN" dirty="0">
                          <a:solidFill>
                            <a:schemeClr val="tx1"/>
                          </a:solidFill>
                        </a:rPr>
                        <a:t>vs.</a:t>
                      </a:r>
                      <a:r>
                        <a:rPr lang="zh-CN" altLang="en-US" dirty="0">
                          <a:solidFill>
                            <a:schemeClr val="tx1"/>
                          </a:solidFill>
                        </a:rPr>
                        <a:t> </a:t>
                      </a:r>
                      <a:r>
                        <a:rPr lang="en-US" altLang="zh-CN" dirty="0">
                          <a:solidFill>
                            <a:schemeClr val="tx1"/>
                          </a:solidFill>
                        </a:rPr>
                        <a:t>Not</a:t>
                      </a:r>
                      <a:r>
                        <a:rPr lang="zh-CN" altLang="en-US" dirty="0">
                          <a:solidFill>
                            <a:schemeClr val="tx1"/>
                          </a:solidFill>
                        </a:rPr>
                        <a:t> </a:t>
                      </a:r>
                      <a:r>
                        <a:rPr lang="en-US" altLang="zh-CN" dirty="0">
                          <a:solidFill>
                            <a:schemeClr val="tx1"/>
                          </a:solidFill>
                        </a:rPr>
                        <a:t>Good</a:t>
                      </a:r>
                      <a:endParaRPr lang="en-US" dirty="0">
                        <a:solidFill>
                          <a:schemeClr val="tx1"/>
                        </a:solidFill>
                      </a:endParaRPr>
                    </a:p>
                  </a:txBody>
                  <a:tcPr/>
                </a:tc>
                <a:tc hMerge="1">
                  <a:txBody>
                    <a:bodyPr/>
                    <a:lstStyle/>
                    <a:p>
                      <a:endParaRPr lang="en-US" dirty="0">
                        <a:solidFill>
                          <a:schemeClr val="tx1"/>
                        </a:solidFill>
                      </a:endParaRPr>
                    </a:p>
                  </a:txBody>
                  <a:tcPr/>
                </a:tc>
                <a:extLst>
                  <a:ext uri="{0D108BD9-81ED-4DB2-BD59-A6C34878D82A}">
                    <a16:rowId xmlns:a16="http://schemas.microsoft.com/office/drawing/2014/main" val="3431351147"/>
                  </a:ext>
                </a:extLst>
              </a:tr>
              <a:tr h="370840">
                <a:tc>
                  <a:txBody>
                    <a:bodyPr/>
                    <a:lstStyle/>
                    <a:p>
                      <a:r>
                        <a:rPr lang="en-US" altLang="zh-CN" b="1" dirty="0">
                          <a:solidFill>
                            <a:schemeClr val="tx1"/>
                          </a:solidFill>
                        </a:rPr>
                        <a:t>Weights</a:t>
                      </a:r>
                      <a:endParaRPr lang="en-US" b="1" dirty="0">
                        <a:solidFill>
                          <a:schemeClr val="tx1"/>
                        </a:solidFill>
                      </a:endParaRPr>
                    </a:p>
                  </a:txBody>
                  <a:tcPr/>
                </a:tc>
                <a:tc>
                  <a:txBody>
                    <a:bodyPr/>
                    <a:lstStyle/>
                    <a:p>
                      <a:r>
                        <a:rPr lang="en-US" altLang="zh-CN" dirty="0">
                          <a:solidFill>
                            <a:schemeClr val="tx1"/>
                          </a:solidFill>
                        </a:rPr>
                        <a:t>Adjusted</a:t>
                      </a:r>
                      <a:r>
                        <a:rPr lang="zh-CN" altLang="en-US" dirty="0">
                          <a:solidFill>
                            <a:schemeClr val="tx1"/>
                          </a:solidFill>
                        </a:rPr>
                        <a:t> </a:t>
                      </a:r>
                      <a:r>
                        <a:rPr lang="en-US" altLang="zh-CN" dirty="0">
                          <a:solidFill>
                            <a:schemeClr val="tx1"/>
                          </a:solidFill>
                        </a:rPr>
                        <a:t>Covariates</a:t>
                      </a:r>
                      <a:endParaRPr lang="en-US" dirty="0">
                        <a:solidFill>
                          <a:schemeClr val="tx1"/>
                        </a:solidFill>
                      </a:endParaRPr>
                    </a:p>
                  </a:txBody>
                  <a:tcPr/>
                </a:tc>
                <a:tc>
                  <a:txBody>
                    <a:bodyPr/>
                    <a:lstStyle/>
                    <a:p>
                      <a:pPr algn="ctr"/>
                      <a:r>
                        <a:rPr lang="en-US" altLang="zh-CN" dirty="0">
                          <a:solidFill>
                            <a:schemeClr val="tx1"/>
                          </a:solidFill>
                        </a:rPr>
                        <a:t>/</a:t>
                      </a:r>
                      <a:endParaRPr lang="en-US" dirty="0">
                        <a:solidFill>
                          <a:schemeClr val="tx1"/>
                        </a:solidFill>
                      </a:endParaRPr>
                    </a:p>
                  </a:txBody>
                  <a:tcPr/>
                </a:tc>
                <a:tc>
                  <a:txBody>
                    <a:bodyPr/>
                    <a:lstStyle/>
                    <a:p>
                      <a:r>
                        <a:rPr lang="en-US" altLang="zh-CN" dirty="0">
                          <a:solidFill>
                            <a:schemeClr val="tx1"/>
                          </a:solidFill>
                        </a:rPr>
                        <a:t>Education;</a:t>
                      </a:r>
                      <a:r>
                        <a:rPr lang="zh-CN" altLang="en-US" dirty="0">
                          <a:solidFill>
                            <a:schemeClr val="tx1"/>
                          </a:solidFill>
                        </a:rPr>
                        <a:t> </a:t>
                      </a:r>
                      <a:r>
                        <a:rPr lang="en-US" altLang="zh-CN" dirty="0">
                          <a:solidFill>
                            <a:schemeClr val="tx1"/>
                          </a:solidFill>
                        </a:rPr>
                        <a:t>Income</a:t>
                      </a:r>
                      <a:endParaRPr lang="en-US" dirty="0">
                        <a:solidFill>
                          <a:schemeClr val="tx1"/>
                        </a:solidFill>
                      </a:endParaRPr>
                    </a:p>
                  </a:txBody>
                  <a:tcPr/>
                </a:tc>
                <a:extLst>
                  <a:ext uri="{0D108BD9-81ED-4DB2-BD59-A6C34878D82A}">
                    <a16:rowId xmlns:a16="http://schemas.microsoft.com/office/drawing/2014/main" val="1529377303"/>
                  </a:ext>
                </a:extLst>
              </a:tr>
              <a:tr h="370840">
                <a:tc rowSpan="3">
                  <a:txBody>
                    <a:bodyPr/>
                    <a:lstStyle/>
                    <a:p>
                      <a:r>
                        <a:rPr lang="en-US" altLang="zh-CN" b="1" dirty="0">
                          <a:solidFill>
                            <a:schemeClr val="tx1"/>
                          </a:solidFill>
                        </a:rPr>
                        <a:t>Performance</a:t>
                      </a:r>
                      <a:endParaRPr lang="en-US" b="1" dirty="0">
                        <a:solidFill>
                          <a:schemeClr val="tx1"/>
                        </a:solidFill>
                      </a:endParaRPr>
                    </a:p>
                  </a:txBody>
                  <a:tcPr anchor="ctr"/>
                </a:tc>
                <a:tc>
                  <a:txBody>
                    <a:bodyPr/>
                    <a:lstStyle/>
                    <a:p>
                      <a:r>
                        <a:rPr lang="en-US" altLang="zh-CN" dirty="0">
                          <a:solidFill>
                            <a:schemeClr val="tx1"/>
                          </a:solidFill>
                        </a:rPr>
                        <a:t>AUC</a:t>
                      </a:r>
                      <a:endParaRPr lang="en-US" dirty="0">
                        <a:solidFill>
                          <a:schemeClr val="tx1"/>
                        </a:solidFill>
                      </a:endParaRPr>
                    </a:p>
                  </a:txBody>
                  <a:tcPr/>
                </a:tc>
                <a:tc>
                  <a:txBody>
                    <a:bodyPr/>
                    <a:lstStyle/>
                    <a:p>
                      <a:r>
                        <a:rPr lang="en-US" altLang="zh-CN" dirty="0">
                          <a:solidFill>
                            <a:schemeClr val="tx1"/>
                          </a:solidFill>
                        </a:rPr>
                        <a:t>0.724</a:t>
                      </a:r>
                      <a:endParaRPr lang="en-US" dirty="0">
                        <a:solidFill>
                          <a:schemeClr val="tx1"/>
                        </a:solidFill>
                      </a:endParaRPr>
                    </a:p>
                  </a:txBody>
                  <a:tcPr/>
                </a:tc>
                <a:tc>
                  <a:txBody>
                    <a:bodyPr/>
                    <a:lstStyle/>
                    <a:p>
                      <a:r>
                        <a:rPr lang="en-US" altLang="zh-CN" dirty="0">
                          <a:solidFill>
                            <a:schemeClr val="tx1"/>
                          </a:solidFill>
                        </a:rPr>
                        <a:t>0.720</a:t>
                      </a:r>
                      <a:endParaRPr lang="en-US" dirty="0">
                        <a:solidFill>
                          <a:schemeClr val="tx1"/>
                        </a:solidFill>
                      </a:endParaRPr>
                    </a:p>
                  </a:txBody>
                  <a:tcPr/>
                </a:tc>
                <a:extLst>
                  <a:ext uri="{0D108BD9-81ED-4DB2-BD59-A6C34878D82A}">
                    <a16:rowId xmlns:a16="http://schemas.microsoft.com/office/drawing/2014/main" val="1182701728"/>
                  </a:ext>
                </a:extLst>
              </a:tr>
              <a:tr h="370840">
                <a:tc vMerge="1">
                  <a:txBody>
                    <a:bodyPr/>
                    <a:lstStyle/>
                    <a:p>
                      <a:endParaRPr lang="en-US" dirty="0">
                        <a:solidFill>
                          <a:schemeClr val="tx1"/>
                        </a:solidFill>
                      </a:endParaRPr>
                    </a:p>
                  </a:txBody>
                  <a:tcPr/>
                </a:tc>
                <a:tc>
                  <a:txBody>
                    <a:bodyPr/>
                    <a:lstStyle/>
                    <a:p>
                      <a:r>
                        <a:rPr lang="en-US" altLang="zh-CN" dirty="0">
                          <a:solidFill>
                            <a:schemeClr val="tx1"/>
                          </a:solidFill>
                        </a:rPr>
                        <a:t>Power</a:t>
                      </a:r>
                      <a:endParaRPr lang="en-US" dirty="0">
                        <a:solidFill>
                          <a:schemeClr val="tx1"/>
                        </a:solidFill>
                      </a:endParaRPr>
                    </a:p>
                  </a:txBody>
                  <a:tcPr/>
                </a:tc>
                <a:tc>
                  <a:txBody>
                    <a:bodyPr/>
                    <a:lstStyle/>
                    <a:p>
                      <a:r>
                        <a:rPr lang="en-US" altLang="zh-CN" dirty="0">
                          <a:solidFill>
                            <a:schemeClr val="tx1"/>
                          </a:solidFill>
                        </a:rPr>
                        <a:t>0.81</a:t>
                      </a:r>
                      <a:endParaRPr lang="en-US" dirty="0">
                        <a:solidFill>
                          <a:schemeClr val="tx1"/>
                        </a:solidFill>
                      </a:endParaRPr>
                    </a:p>
                  </a:txBody>
                  <a:tcPr/>
                </a:tc>
                <a:tc>
                  <a:txBody>
                    <a:bodyPr/>
                    <a:lstStyle/>
                    <a:p>
                      <a:r>
                        <a:rPr lang="en-US" altLang="zh-CN" dirty="0">
                          <a:solidFill>
                            <a:schemeClr val="tx1"/>
                          </a:solidFill>
                        </a:rPr>
                        <a:t>0.574</a:t>
                      </a:r>
                      <a:endParaRPr lang="en-US" dirty="0">
                        <a:solidFill>
                          <a:schemeClr val="tx1"/>
                        </a:solidFill>
                      </a:endParaRPr>
                    </a:p>
                  </a:txBody>
                  <a:tcPr/>
                </a:tc>
                <a:extLst>
                  <a:ext uri="{0D108BD9-81ED-4DB2-BD59-A6C34878D82A}">
                    <a16:rowId xmlns:a16="http://schemas.microsoft.com/office/drawing/2014/main" val="175351361"/>
                  </a:ext>
                </a:extLst>
              </a:tr>
              <a:tr h="370840">
                <a:tc vMerge="1">
                  <a:txBody>
                    <a:bodyPr/>
                    <a:lstStyle/>
                    <a:p>
                      <a:endParaRPr lang="en-US" dirty="0">
                        <a:solidFill>
                          <a:schemeClr val="tx1"/>
                        </a:solidFill>
                      </a:endParaRPr>
                    </a:p>
                  </a:txBody>
                  <a:tcPr/>
                </a:tc>
                <a:tc>
                  <a:txBody>
                    <a:bodyPr/>
                    <a:lstStyle/>
                    <a:p>
                      <a:r>
                        <a:rPr lang="en-US" altLang="zh-CN" dirty="0">
                          <a:solidFill>
                            <a:schemeClr val="tx1"/>
                          </a:solidFill>
                        </a:rPr>
                        <a:t>Prediction</a:t>
                      </a:r>
                      <a:r>
                        <a:rPr lang="zh-CN" altLang="en-US" dirty="0">
                          <a:solidFill>
                            <a:schemeClr val="tx1"/>
                          </a:solidFill>
                        </a:rPr>
                        <a:t> </a:t>
                      </a:r>
                      <a:r>
                        <a:rPr lang="en-US" altLang="zh-CN" dirty="0">
                          <a:solidFill>
                            <a:schemeClr val="tx1"/>
                          </a:solidFill>
                        </a:rPr>
                        <a:t>Error</a:t>
                      </a:r>
                      <a:r>
                        <a:rPr lang="zh-CN" altLang="en-US" dirty="0">
                          <a:solidFill>
                            <a:schemeClr val="tx1"/>
                          </a:solidFill>
                        </a:rPr>
                        <a:t> </a:t>
                      </a:r>
                      <a:r>
                        <a:rPr lang="en-US" altLang="zh-CN" dirty="0">
                          <a:solidFill>
                            <a:schemeClr val="tx1"/>
                          </a:solidFill>
                        </a:rPr>
                        <a:t>Rate</a:t>
                      </a:r>
                      <a:endParaRPr lang="en-US" dirty="0">
                        <a:solidFill>
                          <a:schemeClr val="tx1"/>
                        </a:solidFill>
                      </a:endParaRPr>
                    </a:p>
                  </a:txBody>
                  <a:tcPr/>
                </a:tc>
                <a:tc>
                  <a:txBody>
                    <a:bodyPr/>
                    <a:lstStyle/>
                    <a:p>
                      <a:r>
                        <a:rPr lang="en-US" altLang="zh-CN" dirty="0">
                          <a:solidFill>
                            <a:schemeClr val="tx1"/>
                          </a:solidFill>
                        </a:rPr>
                        <a:t>0.219</a:t>
                      </a:r>
                      <a:endParaRPr lang="en-US" dirty="0">
                        <a:solidFill>
                          <a:schemeClr val="tx1"/>
                        </a:solidFill>
                      </a:endParaRPr>
                    </a:p>
                  </a:txBody>
                  <a:tcPr/>
                </a:tc>
                <a:tc>
                  <a:txBody>
                    <a:bodyPr/>
                    <a:lstStyle/>
                    <a:p>
                      <a:r>
                        <a:rPr lang="en-US" altLang="zh-CN" dirty="0">
                          <a:solidFill>
                            <a:schemeClr val="tx1"/>
                          </a:solidFill>
                        </a:rPr>
                        <a:t>0.219</a:t>
                      </a:r>
                      <a:endParaRPr lang="en-US" dirty="0">
                        <a:solidFill>
                          <a:schemeClr val="tx1"/>
                        </a:solidFill>
                      </a:endParaRPr>
                    </a:p>
                  </a:txBody>
                  <a:tcPr/>
                </a:tc>
                <a:extLst>
                  <a:ext uri="{0D108BD9-81ED-4DB2-BD59-A6C34878D82A}">
                    <a16:rowId xmlns:a16="http://schemas.microsoft.com/office/drawing/2014/main" val="1333661149"/>
                  </a:ext>
                </a:extLst>
              </a:tr>
              <a:tr h="370840">
                <a:tc>
                  <a:txBody>
                    <a:bodyPr/>
                    <a:lstStyle/>
                    <a:p>
                      <a:r>
                        <a:rPr lang="en-US" altLang="zh-CN" b="1" dirty="0">
                          <a:solidFill>
                            <a:schemeClr val="tx1"/>
                          </a:solidFill>
                        </a:rPr>
                        <a:t>Predictor</a:t>
                      </a:r>
                      <a:endParaRPr lang="en-US" b="1" dirty="0">
                        <a:solidFill>
                          <a:schemeClr val="tx1"/>
                        </a:solidFill>
                      </a:endParaRPr>
                    </a:p>
                  </a:txBody>
                  <a:tcPr/>
                </a:tc>
                <a:tc>
                  <a:txBody>
                    <a:bodyPr/>
                    <a:lstStyle/>
                    <a:p>
                      <a:r>
                        <a:rPr lang="en-US" altLang="zh-CN" dirty="0">
                          <a:solidFill>
                            <a:schemeClr val="tx1"/>
                          </a:solidFill>
                        </a:rPr>
                        <a:t>Numeracy</a:t>
                      </a:r>
                      <a:endParaRPr lang="en-US" dirty="0">
                        <a:solidFill>
                          <a:schemeClr val="tx1"/>
                        </a:solidFill>
                      </a:endParaRPr>
                    </a:p>
                  </a:txBody>
                  <a:tcPr/>
                </a:tc>
                <a:tc>
                  <a:txBody>
                    <a:bodyPr/>
                    <a:lstStyle/>
                    <a:p>
                      <a:r>
                        <a:rPr lang="zh-CN" altLang="en-US" dirty="0">
                          <a:solidFill>
                            <a:schemeClr val="tx1"/>
                          </a:solidFill>
                        </a:rPr>
                        <a:t>*</a:t>
                      </a:r>
                      <a:endParaRPr lang="en-US" dirty="0">
                        <a:solidFill>
                          <a:schemeClr val="tx1"/>
                        </a:solidFill>
                      </a:endParaRPr>
                    </a:p>
                  </a:txBody>
                  <a:tcPr/>
                </a:tc>
                <a:tc>
                  <a:txBody>
                    <a:bodyPr/>
                    <a:lstStyle/>
                    <a:p>
                      <a:r>
                        <a:rPr lang="zh-CN" altLang="en-US" dirty="0">
                          <a:solidFill>
                            <a:schemeClr val="tx1"/>
                          </a:solidFill>
                        </a:rPr>
                        <a:t>*</a:t>
                      </a:r>
                      <a:endParaRPr lang="en-US" dirty="0">
                        <a:solidFill>
                          <a:schemeClr val="tx1"/>
                        </a:solidFill>
                      </a:endParaRPr>
                    </a:p>
                  </a:txBody>
                  <a:tcPr/>
                </a:tc>
                <a:extLst>
                  <a:ext uri="{0D108BD9-81ED-4DB2-BD59-A6C34878D82A}">
                    <a16:rowId xmlns:a16="http://schemas.microsoft.com/office/drawing/2014/main" val="2167465017"/>
                  </a:ext>
                </a:extLst>
              </a:tr>
              <a:tr h="370840">
                <a:tc rowSpan="6">
                  <a:txBody>
                    <a:bodyPr/>
                    <a:lstStyle/>
                    <a:p>
                      <a:pPr lvl="0"/>
                      <a:r>
                        <a:rPr lang="en-US" altLang="zh-CN" b="1" dirty="0">
                          <a:solidFill>
                            <a:schemeClr val="tx1"/>
                          </a:solidFill>
                        </a:rPr>
                        <a:t>Covariates</a:t>
                      </a:r>
                      <a:endParaRPr lang="en-US" b="1" dirty="0">
                        <a:solidFill>
                          <a:schemeClr val="tx1"/>
                        </a:solidFill>
                      </a:endParaRPr>
                    </a:p>
                  </a:txBody>
                  <a:tcPr anchor="ctr"/>
                </a:tc>
                <a:tc>
                  <a:txBody>
                    <a:bodyPr/>
                    <a:lstStyle/>
                    <a:p>
                      <a:r>
                        <a:rPr lang="en-US" altLang="zh-CN" dirty="0">
                          <a:solidFill>
                            <a:schemeClr val="tx1"/>
                          </a:solidFill>
                        </a:rPr>
                        <a:t>Gender</a:t>
                      </a:r>
                      <a:endParaRPr lang="en-US" dirty="0">
                        <a:solidFill>
                          <a:schemeClr val="tx1"/>
                        </a:solidFill>
                      </a:endParaRPr>
                    </a:p>
                  </a:txBody>
                  <a:tcPr/>
                </a:tc>
                <a:tc>
                  <a:txBody>
                    <a:bodyPr/>
                    <a:lstStyle/>
                    <a:p>
                      <a:endParaRPr lang="en-US" dirty="0">
                        <a:solidFill>
                          <a:schemeClr val="tx1"/>
                        </a:solidFill>
                      </a:endParaRPr>
                    </a:p>
                  </a:txBody>
                  <a:tcPr/>
                </a:tc>
                <a:tc>
                  <a:txBody>
                    <a:bodyPr/>
                    <a:lstStyle/>
                    <a:p>
                      <a:endParaRPr lang="en-US" dirty="0">
                        <a:solidFill>
                          <a:schemeClr val="tx1"/>
                        </a:solidFill>
                      </a:endParaRPr>
                    </a:p>
                  </a:txBody>
                  <a:tcPr/>
                </a:tc>
                <a:extLst>
                  <a:ext uri="{0D108BD9-81ED-4DB2-BD59-A6C34878D82A}">
                    <a16:rowId xmlns:a16="http://schemas.microsoft.com/office/drawing/2014/main" val="386011078"/>
                  </a:ext>
                </a:extLst>
              </a:tr>
              <a:tr h="370840">
                <a:tc vMerge="1">
                  <a:txBody>
                    <a:bodyPr/>
                    <a:lstStyle/>
                    <a:p>
                      <a:endParaRPr lang="en-US" dirty="0">
                        <a:solidFill>
                          <a:schemeClr val="tx1"/>
                        </a:solidFill>
                      </a:endParaRPr>
                    </a:p>
                  </a:txBody>
                  <a:tcPr/>
                </a:tc>
                <a:tc>
                  <a:txBody>
                    <a:bodyPr/>
                    <a:lstStyle/>
                    <a:p>
                      <a:r>
                        <a:rPr lang="en-US" altLang="zh-CN" dirty="0">
                          <a:solidFill>
                            <a:schemeClr val="tx1"/>
                          </a:solidFill>
                        </a:rPr>
                        <a:t>Age</a:t>
                      </a:r>
                      <a:endParaRPr lang="en-US" dirty="0">
                        <a:solidFill>
                          <a:schemeClr val="tx1"/>
                        </a:solidFill>
                      </a:endParaRPr>
                    </a:p>
                  </a:txBody>
                  <a:tcPr/>
                </a:tc>
                <a:tc>
                  <a:txBody>
                    <a:bodyPr/>
                    <a:lstStyle/>
                    <a:p>
                      <a:r>
                        <a:rPr lang="zh-CN" altLang="en-US" dirty="0">
                          <a:solidFill>
                            <a:schemeClr val="tx1"/>
                          </a:solidFill>
                        </a:rPr>
                        <a:t>*</a:t>
                      </a:r>
                      <a:endParaRPr lang="en-US" dirty="0">
                        <a:solidFill>
                          <a:schemeClr val="tx1"/>
                        </a:solidFill>
                      </a:endParaRPr>
                    </a:p>
                  </a:txBody>
                  <a:tcPr/>
                </a:tc>
                <a:tc>
                  <a:txBody>
                    <a:bodyPr/>
                    <a:lstStyle/>
                    <a:p>
                      <a:r>
                        <a:rPr lang="zh-CN" altLang="en-US" dirty="0">
                          <a:solidFill>
                            <a:schemeClr val="tx1"/>
                          </a:solidFill>
                        </a:rPr>
                        <a:t>*</a:t>
                      </a:r>
                      <a:endParaRPr lang="en-US" dirty="0">
                        <a:solidFill>
                          <a:schemeClr val="tx1"/>
                        </a:solidFill>
                      </a:endParaRPr>
                    </a:p>
                  </a:txBody>
                  <a:tcPr/>
                </a:tc>
                <a:extLst>
                  <a:ext uri="{0D108BD9-81ED-4DB2-BD59-A6C34878D82A}">
                    <a16:rowId xmlns:a16="http://schemas.microsoft.com/office/drawing/2014/main" val="3238159822"/>
                  </a:ext>
                </a:extLst>
              </a:tr>
              <a:tr h="370840">
                <a:tc vMerge="1">
                  <a:txBody>
                    <a:bodyPr/>
                    <a:lstStyle/>
                    <a:p>
                      <a:endParaRPr lang="en-US" dirty="0">
                        <a:solidFill>
                          <a:schemeClr val="tx1"/>
                        </a:solidFill>
                      </a:endParaRPr>
                    </a:p>
                  </a:txBody>
                  <a:tcPr/>
                </a:tc>
                <a:tc>
                  <a:txBody>
                    <a:bodyPr/>
                    <a:lstStyle/>
                    <a:p>
                      <a:r>
                        <a:rPr lang="en-US" altLang="zh-CN" dirty="0">
                          <a:solidFill>
                            <a:schemeClr val="tx1"/>
                          </a:solidFill>
                        </a:rPr>
                        <a:t>Education</a:t>
                      </a:r>
                      <a:endParaRPr lang="en-US" dirty="0">
                        <a:solidFill>
                          <a:schemeClr val="tx1"/>
                        </a:solidFill>
                      </a:endParaRPr>
                    </a:p>
                  </a:txBody>
                  <a:tcPr/>
                </a:tc>
                <a:tc>
                  <a:txBody>
                    <a:bodyPr/>
                    <a:lstStyle/>
                    <a:p>
                      <a:r>
                        <a:rPr lang="zh-CN" altLang="en-US" dirty="0">
                          <a:solidFill>
                            <a:schemeClr val="tx1"/>
                          </a:solidFill>
                        </a:rPr>
                        <a:t>*</a:t>
                      </a:r>
                      <a:endParaRPr lang="en-US" dirty="0">
                        <a:solidFill>
                          <a:schemeClr val="tx1"/>
                        </a:solidFill>
                      </a:endParaRPr>
                    </a:p>
                  </a:txBody>
                  <a:tcPr/>
                </a:tc>
                <a:tc>
                  <a:txBody>
                    <a:bodyPr/>
                    <a:lstStyle/>
                    <a:p>
                      <a:r>
                        <a:rPr lang="zh-CN" altLang="en-US" dirty="0">
                          <a:solidFill>
                            <a:schemeClr val="tx1"/>
                          </a:solidFill>
                        </a:rPr>
                        <a:t>*</a:t>
                      </a:r>
                      <a:endParaRPr lang="en-US" dirty="0">
                        <a:solidFill>
                          <a:schemeClr val="tx1"/>
                        </a:solidFill>
                      </a:endParaRPr>
                    </a:p>
                  </a:txBody>
                  <a:tcPr/>
                </a:tc>
                <a:extLst>
                  <a:ext uri="{0D108BD9-81ED-4DB2-BD59-A6C34878D82A}">
                    <a16:rowId xmlns:a16="http://schemas.microsoft.com/office/drawing/2014/main" val="818371172"/>
                  </a:ext>
                </a:extLst>
              </a:tr>
              <a:tr h="370840">
                <a:tc vMerge="1">
                  <a:txBody>
                    <a:bodyPr/>
                    <a:lstStyle/>
                    <a:p>
                      <a:endParaRPr lang="en-US" dirty="0">
                        <a:solidFill>
                          <a:schemeClr val="tx1"/>
                        </a:solidFill>
                      </a:endParaRPr>
                    </a:p>
                  </a:txBody>
                  <a:tcPr/>
                </a:tc>
                <a:tc>
                  <a:txBody>
                    <a:bodyPr/>
                    <a:lstStyle/>
                    <a:p>
                      <a:r>
                        <a:rPr lang="en-US" altLang="zh-CN" dirty="0">
                          <a:solidFill>
                            <a:schemeClr val="tx1"/>
                          </a:solidFill>
                        </a:rPr>
                        <a:t>Income</a:t>
                      </a:r>
                      <a:endParaRPr lang="en-US" dirty="0">
                        <a:solidFill>
                          <a:schemeClr val="tx1"/>
                        </a:solidFill>
                      </a:endParaRPr>
                    </a:p>
                  </a:txBody>
                  <a:tcPr/>
                </a:tc>
                <a:tc>
                  <a:txBody>
                    <a:bodyPr/>
                    <a:lstStyle/>
                    <a:p>
                      <a:r>
                        <a:rPr lang="zh-CN" altLang="en-US" dirty="0">
                          <a:solidFill>
                            <a:schemeClr val="tx1"/>
                          </a:solidFill>
                        </a:rPr>
                        <a:t>*</a:t>
                      </a:r>
                      <a:endParaRPr lang="en-US" dirty="0">
                        <a:solidFill>
                          <a:schemeClr val="tx1"/>
                        </a:solidFill>
                      </a:endParaRPr>
                    </a:p>
                  </a:txBody>
                  <a:tcPr/>
                </a:tc>
                <a:tc>
                  <a:txBody>
                    <a:bodyPr/>
                    <a:lstStyle/>
                    <a:p>
                      <a:r>
                        <a:rPr lang="zh-CN" altLang="en-US" dirty="0">
                          <a:solidFill>
                            <a:schemeClr val="tx1"/>
                          </a:solidFill>
                        </a:rPr>
                        <a:t>*</a:t>
                      </a:r>
                      <a:endParaRPr lang="en-US" dirty="0">
                        <a:solidFill>
                          <a:schemeClr val="tx1"/>
                        </a:solidFill>
                      </a:endParaRPr>
                    </a:p>
                  </a:txBody>
                  <a:tcPr/>
                </a:tc>
                <a:extLst>
                  <a:ext uri="{0D108BD9-81ED-4DB2-BD59-A6C34878D82A}">
                    <a16:rowId xmlns:a16="http://schemas.microsoft.com/office/drawing/2014/main" val="2842228488"/>
                  </a:ext>
                </a:extLst>
              </a:tr>
              <a:tr h="370840">
                <a:tc vMerge="1">
                  <a:txBody>
                    <a:bodyPr/>
                    <a:lstStyle/>
                    <a:p>
                      <a:endParaRPr lang="en-US" dirty="0">
                        <a:solidFill>
                          <a:schemeClr val="tx1"/>
                        </a:solidFill>
                      </a:endParaRPr>
                    </a:p>
                  </a:txBody>
                  <a:tcPr/>
                </a:tc>
                <a:tc>
                  <a:txBody>
                    <a:bodyPr/>
                    <a:lstStyle/>
                    <a:p>
                      <a:r>
                        <a:rPr lang="en-US" altLang="zh-CN" dirty="0">
                          <a:solidFill>
                            <a:schemeClr val="tx1"/>
                          </a:solidFill>
                        </a:rPr>
                        <a:t>Race</a:t>
                      </a:r>
                      <a:endParaRPr lang="en-US" dirty="0">
                        <a:solidFill>
                          <a:schemeClr val="tx1"/>
                        </a:solidFill>
                      </a:endParaRPr>
                    </a:p>
                  </a:txBody>
                  <a:tcPr/>
                </a:tc>
                <a:tc>
                  <a:txBody>
                    <a:bodyPr/>
                    <a:lstStyle/>
                    <a:p>
                      <a:endParaRPr lang="en-US" dirty="0">
                        <a:solidFill>
                          <a:schemeClr val="tx1"/>
                        </a:solidFill>
                      </a:endParaRPr>
                    </a:p>
                  </a:txBody>
                  <a:tcPr/>
                </a:tc>
                <a:tc>
                  <a:txBody>
                    <a:bodyPr/>
                    <a:lstStyle/>
                    <a:p>
                      <a:endParaRPr lang="en-US" dirty="0">
                        <a:solidFill>
                          <a:schemeClr val="tx1"/>
                        </a:solidFill>
                      </a:endParaRPr>
                    </a:p>
                  </a:txBody>
                  <a:tcPr/>
                </a:tc>
                <a:extLst>
                  <a:ext uri="{0D108BD9-81ED-4DB2-BD59-A6C34878D82A}">
                    <a16:rowId xmlns:a16="http://schemas.microsoft.com/office/drawing/2014/main" val="1659826538"/>
                  </a:ext>
                </a:extLst>
              </a:tr>
              <a:tr h="370840">
                <a:tc vMerge="1">
                  <a:txBody>
                    <a:bodyPr/>
                    <a:lstStyle/>
                    <a:p>
                      <a:endParaRPr lang="en-US" dirty="0">
                        <a:solidFill>
                          <a:schemeClr val="tx1"/>
                        </a:solidFill>
                      </a:endParaRPr>
                    </a:p>
                  </a:txBody>
                  <a:tcPr/>
                </a:tc>
                <a:tc>
                  <a:txBody>
                    <a:bodyPr/>
                    <a:lstStyle/>
                    <a:p>
                      <a:r>
                        <a:rPr lang="en-US" altLang="zh-CN" dirty="0">
                          <a:solidFill>
                            <a:schemeClr val="tx1"/>
                          </a:solidFill>
                        </a:rPr>
                        <a:t>Hispanic</a:t>
                      </a:r>
                      <a:endParaRPr lang="en-US" dirty="0">
                        <a:solidFill>
                          <a:schemeClr val="tx1"/>
                        </a:solidFill>
                      </a:endParaRPr>
                    </a:p>
                  </a:txBody>
                  <a:tcPr/>
                </a:tc>
                <a:tc>
                  <a:txBody>
                    <a:bodyPr/>
                    <a:lstStyle/>
                    <a:p>
                      <a:endParaRPr lang="en-US" dirty="0">
                        <a:solidFill>
                          <a:schemeClr val="tx1"/>
                        </a:solidFill>
                      </a:endParaRPr>
                    </a:p>
                  </a:txBody>
                  <a:tcPr/>
                </a:tc>
                <a:tc>
                  <a:txBody>
                    <a:bodyPr/>
                    <a:lstStyle/>
                    <a:p>
                      <a:r>
                        <a:rPr lang="zh-CN" altLang="en-US" dirty="0">
                          <a:solidFill>
                            <a:schemeClr val="tx1"/>
                          </a:solidFill>
                        </a:rPr>
                        <a:t>*</a:t>
                      </a:r>
                      <a:endParaRPr lang="en-US" dirty="0">
                        <a:solidFill>
                          <a:schemeClr val="tx1"/>
                        </a:solidFill>
                      </a:endParaRPr>
                    </a:p>
                  </a:txBody>
                  <a:tcPr/>
                </a:tc>
                <a:extLst>
                  <a:ext uri="{0D108BD9-81ED-4DB2-BD59-A6C34878D82A}">
                    <a16:rowId xmlns:a16="http://schemas.microsoft.com/office/drawing/2014/main" val="3612847723"/>
                  </a:ext>
                </a:extLst>
              </a:tr>
            </a:tbl>
          </a:graphicData>
        </a:graphic>
      </p:graphicFrame>
      <p:graphicFrame>
        <p:nvGraphicFramePr>
          <p:cNvPr id="23" name="Table 22">
            <a:extLst>
              <a:ext uri="{FF2B5EF4-FFF2-40B4-BE49-F238E27FC236}">
                <a16:creationId xmlns:a16="http://schemas.microsoft.com/office/drawing/2014/main" id="{4D35F497-17D6-AB4F-BB4D-44614F3E4E69}"/>
              </a:ext>
            </a:extLst>
          </p:cNvPr>
          <p:cNvGraphicFramePr>
            <a:graphicFrameLocks noGrp="1"/>
          </p:cNvGraphicFramePr>
          <p:nvPr>
            <p:extLst>
              <p:ext uri="{D42A27DB-BD31-4B8C-83A1-F6EECF244321}">
                <p14:modId xmlns:p14="http://schemas.microsoft.com/office/powerpoint/2010/main" val="3770385054"/>
              </p:ext>
            </p:extLst>
          </p:nvPr>
        </p:nvGraphicFramePr>
        <p:xfrm>
          <a:off x="10811881" y="18745200"/>
          <a:ext cx="5282448" cy="4855461"/>
        </p:xfrm>
        <a:graphic>
          <a:graphicData uri="http://schemas.openxmlformats.org/drawingml/2006/table">
            <a:tbl>
              <a:tblPr firstRow="1" bandRow="1">
                <a:tableStyleId>{5C22544A-7EE6-4342-B048-85BDC9FD1C3A}</a:tableStyleId>
              </a:tblPr>
              <a:tblGrid>
                <a:gridCol w="1320612">
                  <a:extLst>
                    <a:ext uri="{9D8B030D-6E8A-4147-A177-3AD203B41FA5}">
                      <a16:colId xmlns:a16="http://schemas.microsoft.com/office/drawing/2014/main" val="626056030"/>
                    </a:ext>
                  </a:extLst>
                </a:gridCol>
                <a:gridCol w="1320612">
                  <a:extLst>
                    <a:ext uri="{9D8B030D-6E8A-4147-A177-3AD203B41FA5}">
                      <a16:colId xmlns:a16="http://schemas.microsoft.com/office/drawing/2014/main" val="1021613723"/>
                    </a:ext>
                  </a:extLst>
                </a:gridCol>
                <a:gridCol w="1320612">
                  <a:extLst>
                    <a:ext uri="{9D8B030D-6E8A-4147-A177-3AD203B41FA5}">
                      <a16:colId xmlns:a16="http://schemas.microsoft.com/office/drawing/2014/main" val="3248711875"/>
                    </a:ext>
                  </a:extLst>
                </a:gridCol>
                <a:gridCol w="1320612">
                  <a:extLst>
                    <a:ext uri="{9D8B030D-6E8A-4147-A177-3AD203B41FA5}">
                      <a16:colId xmlns:a16="http://schemas.microsoft.com/office/drawing/2014/main" val="1667093468"/>
                    </a:ext>
                  </a:extLst>
                </a:gridCol>
              </a:tblGrid>
              <a:tr h="547807">
                <a:tc>
                  <a:txBody>
                    <a:bodyPr/>
                    <a:lstStyle/>
                    <a:p>
                      <a:r>
                        <a:rPr lang="en-US" dirty="0">
                          <a:solidFill>
                            <a:schemeClr val="tx1"/>
                          </a:solidFill>
                        </a:rPr>
                        <a:t>Res</a:t>
                      </a:r>
                      <a:r>
                        <a:rPr lang="en-US" altLang="zh-CN" dirty="0">
                          <a:solidFill>
                            <a:schemeClr val="tx1"/>
                          </a:solidFill>
                        </a:rPr>
                        <a:t>ponse</a:t>
                      </a:r>
                    </a:p>
                  </a:txBody>
                  <a:tcPr/>
                </a:tc>
                <a:tc>
                  <a:txBody>
                    <a:bodyPr/>
                    <a:lstStyle/>
                    <a:p>
                      <a:r>
                        <a:rPr lang="en-US" altLang="zh-CN" dirty="0">
                          <a:solidFill>
                            <a:schemeClr val="tx1"/>
                          </a:solidFill>
                        </a:rPr>
                        <a:t>Outcome</a:t>
                      </a:r>
                      <a:endParaRPr lang="en-US" dirty="0">
                        <a:solidFill>
                          <a:schemeClr val="tx1"/>
                        </a:solidFill>
                      </a:endParaRPr>
                    </a:p>
                  </a:txBody>
                  <a:tcPr/>
                </a:tc>
                <a:tc gridSpan="2">
                  <a:txBody>
                    <a:bodyPr/>
                    <a:lstStyle/>
                    <a:p>
                      <a:pPr algn="ctr"/>
                      <a:r>
                        <a:rPr lang="en-US" altLang="zh-CN" dirty="0">
                          <a:solidFill>
                            <a:schemeClr val="tx1"/>
                          </a:solidFill>
                        </a:rPr>
                        <a:t>Health</a:t>
                      </a:r>
                      <a:r>
                        <a:rPr lang="zh-CN" altLang="en-US" dirty="0">
                          <a:solidFill>
                            <a:schemeClr val="tx1"/>
                          </a:solidFill>
                        </a:rPr>
                        <a:t> </a:t>
                      </a:r>
                      <a:r>
                        <a:rPr lang="en-US" altLang="zh-CN" dirty="0">
                          <a:solidFill>
                            <a:schemeClr val="tx1"/>
                          </a:solidFill>
                        </a:rPr>
                        <a:t>status:</a:t>
                      </a:r>
                      <a:r>
                        <a:rPr lang="zh-CN" altLang="en-US" dirty="0">
                          <a:solidFill>
                            <a:schemeClr val="tx1"/>
                          </a:solidFill>
                        </a:rPr>
                        <a:t> </a:t>
                      </a:r>
                      <a:r>
                        <a:rPr lang="en-US" altLang="zh-CN" dirty="0">
                          <a:solidFill>
                            <a:schemeClr val="tx1"/>
                          </a:solidFill>
                        </a:rPr>
                        <a:t>Good</a:t>
                      </a:r>
                      <a:r>
                        <a:rPr lang="zh-CN" altLang="en-US" dirty="0">
                          <a:solidFill>
                            <a:schemeClr val="tx1"/>
                          </a:solidFill>
                        </a:rPr>
                        <a:t> </a:t>
                      </a:r>
                      <a:r>
                        <a:rPr lang="en-US" altLang="zh-CN" dirty="0">
                          <a:solidFill>
                            <a:schemeClr val="tx1"/>
                          </a:solidFill>
                        </a:rPr>
                        <a:t>vs.</a:t>
                      </a:r>
                      <a:r>
                        <a:rPr lang="zh-CN" altLang="en-US" dirty="0">
                          <a:solidFill>
                            <a:schemeClr val="tx1"/>
                          </a:solidFill>
                        </a:rPr>
                        <a:t> </a:t>
                      </a:r>
                      <a:r>
                        <a:rPr lang="en-US" altLang="zh-CN" dirty="0">
                          <a:solidFill>
                            <a:schemeClr val="tx1"/>
                          </a:solidFill>
                        </a:rPr>
                        <a:t>Not</a:t>
                      </a:r>
                      <a:r>
                        <a:rPr lang="zh-CN" altLang="en-US" dirty="0">
                          <a:solidFill>
                            <a:schemeClr val="tx1"/>
                          </a:solidFill>
                        </a:rPr>
                        <a:t> </a:t>
                      </a:r>
                      <a:r>
                        <a:rPr lang="en-US" altLang="zh-CN" dirty="0">
                          <a:solidFill>
                            <a:schemeClr val="tx1"/>
                          </a:solidFill>
                        </a:rPr>
                        <a:t>Good</a:t>
                      </a:r>
                      <a:endParaRPr lang="en-US" dirty="0">
                        <a:solidFill>
                          <a:schemeClr val="tx1"/>
                        </a:solidFill>
                      </a:endParaRPr>
                    </a:p>
                  </a:txBody>
                  <a:tcPr/>
                </a:tc>
                <a:tc hMerge="1">
                  <a:txBody>
                    <a:bodyPr/>
                    <a:lstStyle/>
                    <a:p>
                      <a:endParaRPr lang="en-US" dirty="0">
                        <a:solidFill>
                          <a:schemeClr val="tx1"/>
                        </a:solidFill>
                      </a:endParaRPr>
                    </a:p>
                  </a:txBody>
                  <a:tcPr/>
                </a:tc>
                <a:extLst>
                  <a:ext uri="{0D108BD9-81ED-4DB2-BD59-A6C34878D82A}">
                    <a16:rowId xmlns:a16="http://schemas.microsoft.com/office/drawing/2014/main" val="3431351147"/>
                  </a:ext>
                </a:extLst>
              </a:tr>
              <a:tr h="401505">
                <a:tc rowSpan="3">
                  <a:txBody>
                    <a:bodyPr/>
                    <a:lstStyle/>
                    <a:p>
                      <a:r>
                        <a:rPr lang="en-US" altLang="zh-CN" b="1" dirty="0">
                          <a:solidFill>
                            <a:schemeClr val="tx1"/>
                          </a:solidFill>
                        </a:rPr>
                        <a:t>Performance</a:t>
                      </a:r>
                      <a:endParaRPr lang="en-US" b="1" dirty="0">
                        <a:solidFill>
                          <a:schemeClr val="tx1"/>
                        </a:solidFill>
                      </a:endParaRPr>
                    </a:p>
                  </a:txBody>
                  <a:tcPr anchor="ctr"/>
                </a:tc>
                <a:tc>
                  <a:txBody>
                    <a:bodyPr/>
                    <a:lstStyle/>
                    <a:p>
                      <a:r>
                        <a:rPr lang="en-US" altLang="zh-CN" dirty="0">
                          <a:solidFill>
                            <a:schemeClr val="tx1"/>
                          </a:solidFill>
                        </a:rPr>
                        <a:t>AUC</a:t>
                      </a:r>
                      <a:endParaRPr lang="en-US" dirty="0">
                        <a:solidFill>
                          <a:schemeClr val="tx1"/>
                        </a:solidFill>
                      </a:endParaRPr>
                    </a:p>
                  </a:txBody>
                  <a:tcPr/>
                </a:tc>
                <a:tc>
                  <a:txBody>
                    <a:bodyPr/>
                    <a:lstStyle/>
                    <a:p>
                      <a:r>
                        <a:rPr lang="en-US" altLang="zh-CN" dirty="0">
                          <a:solidFill>
                            <a:schemeClr val="tx1"/>
                          </a:solidFill>
                        </a:rPr>
                        <a:t>0.676</a:t>
                      </a:r>
                      <a:endParaRPr lang="en-US" dirty="0">
                        <a:solidFill>
                          <a:schemeClr val="tx1"/>
                        </a:solidFill>
                      </a:endParaRPr>
                    </a:p>
                  </a:txBody>
                  <a:tcPr/>
                </a:tc>
                <a:tc>
                  <a:txBody>
                    <a:bodyPr/>
                    <a:lstStyle/>
                    <a:p>
                      <a:r>
                        <a:rPr lang="en-US" altLang="zh-CN" dirty="0">
                          <a:solidFill>
                            <a:schemeClr val="tx1"/>
                          </a:solidFill>
                        </a:rPr>
                        <a:t>0.69</a:t>
                      </a:r>
                      <a:endParaRPr lang="en-US" dirty="0">
                        <a:solidFill>
                          <a:schemeClr val="tx1"/>
                        </a:solidFill>
                      </a:endParaRPr>
                    </a:p>
                  </a:txBody>
                  <a:tcPr/>
                </a:tc>
                <a:extLst>
                  <a:ext uri="{0D108BD9-81ED-4DB2-BD59-A6C34878D82A}">
                    <a16:rowId xmlns:a16="http://schemas.microsoft.com/office/drawing/2014/main" val="1182701728"/>
                  </a:ext>
                </a:extLst>
              </a:tr>
              <a:tr h="401505">
                <a:tc vMerge="1">
                  <a:txBody>
                    <a:bodyPr/>
                    <a:lstStyle/>
                    <a:p>
                      <a:endParaRPr lang="en-US" dirty="0">
                        <a:solidFill>
                          <a:schemeClr val="tx1"/>
                        </a:solidFill>
                      </a:endParaRPr>
                    </a:p>
                  </a:txBody>
                  <a:tcPr/>
                </a:tc>
                <a:tc>
                  <a:txBody>
                    <a:bodyPr/>
                    <a:lstStyle/>
                    <a:p>
                      <a:r>
                        <a:rPr lang="en-US" altLang="zh-CN" dirty="0">
                          <a:solidFill>
                            <a:schemeClr val="tx1"/>
                          </a:solidFill>
                        </a:rPr>
                        <a:t>Power</a:t>
                      </a:r>
                      <a:endParaRPr lang="en-US" dirty="0">
                        <a:solidFill>
                          <a:schemeClr val="tx1"/>
                        </a:solidFill>
                      </a:endParaRPr>
                    </a:p>
                  </a:txBody>
                  <a:tcPr/>
                </a:tc>
                <a:tc>
                  <a:txBody>
                    <a:bodyPr/>
                    <a:lstStyle/>
                    <a:p>
                      <a:r>
                        <a:rPr lang="en-US" altLang="zh-CN" dirty="0">
                          <a:solidFill>
                            <a:schemeClr val="tx1"/>
                          </a:solidFill>
                        </a:rPr>
                        <a:t>0.75</a:t>
                      </a:r>
                      <a:endParaRPr lang="en-US" dirty="0">
                        <a:solidFill>
                          <a:schemeClr val="tx1"/>
                        </a:solidFill>
                      </a:endParaRPr>
                    </a:p>
                  </a:txBody>
                  <a:tcPr/>
                </a:tc>
                <a:tc>
                  <a:txBody>
                    <a:bodyPr/>
                    <a:lstStyle/>
                    <a:p>
                      <a:r>
                        <a:rPr lang="en-US" altLang="zh-CN" dirty="0">
                          <a:solidFill>
                            <a:schemeClr val="tx1"/>
                          </a:solidFill>
                        </a:rPr>
                        <a:t>0.77</a:t>
                      </a:r>
                      <a:endParaRPr lang="en-US" dirty="0">
                        <a:solidFill>
                          <a:schemeClr val="tx1"/>
                        </a:solidFill>
                      </a:endParaRPr>
                    </a:p>
                  </a:txBody>
                  <a:tcPr/>
                </a:tc>
                <a:extLst>
                  <a:ext uri="{0D108BD9-81ED-4DB2-BD59-A6C34878D82A}">
                    <a16:rowId xmlns:a16="http://schemas.microsoft.com/office/drawing/2014/main" val="175351361"/>
                  </a:ext>
                </a:extLst>
              </a:tr>
              <a:tr h="547807">
                <a:tc vMerge="1">
                  <a:txBody>
                    <a:bodyPr/>
                    <a:lstStyle/>
                    <a:p>
                      <a:endParaRPr lang="en-US" dirty="0">
                        <a:solidFill>
                          <a:schemeClr val="tx1"/>
                        </a:solidFill>
                      </a:endParaRPr>
                    </a:p>
                  </a:txBody>
                  <a:tcPr/>
                </a:tc>
                <a:tc>
                  <a:txBody>
                    <a:bodyPr/>
                    <a:lstStyle/>
                    <a:p>
                      <a:r>
                        <a:rPr lang="en-US" altLang="zh-CN" dirty="0">
                          <a:solidFill>
                            <a:schemeClr val="tx1"/>
                          </a:solidFill>
                        </a:rPr>
                        <a:t>Prediction</a:t>
                      </a:r>
                      <a:r>
                        <a:rPr lang="zh-CN" altLang="en-US" dirty="0">
                          <a:solidFill>
                            <a:schemeClr val="tx1"/>
                          </a:solidFill>
                        </a:rPr>
                        <a:t> </a:t>
                      </a:r>
                      <a:r>
                        <a:rPr lang="en-US" altLang="zh-CN" dirty="0">
                          <a:solidFill>
                            <a:schemeClr val="tx1"/>
                          </a:solidFill>
                        </a:rPr>
                        <a:t>Error</a:t>
                      </a:r>
                      <a:r>
                        <a:rPr lang="zh-CN" altLang="en-US" dirty="0">
                          <a:solidFill>
                            <a:schemeClr val="tx1"/>
                          </a:solidFill>
                        </a:rPr>
                        <a:t> </a:t>
                      </a:r>
                      <a:r>
                        <a:rPr lang="en-US" altLang="zh-CN" dirty="0">
                          <a:solidFill>
                            <a:schemeClr val="tx1"/>
                          </a:solidFill>
                        </a:rPr>
                        <a:t>Rate</a:t>
                      </a:r>
                      <a:endParaRPr lang="en-US" dirty="0">
                        <a:solidFill>
                          <a:schemeClr val="tx1"/>
                        </a:solidFill>
                      </a:endParaRPr>
                    </a:p>
                  </a:txBody>
                  <a:tcPr/>
                </a:tc>
                <a:tc>
                  <a:txBody>
                    <a:bodyPr/>
                    <a:lstStyle/>
                    <a:p>
                      <a:r>
                        <a:rPr lang="en-US" altLang="zh-CN" dirty="0">
                          <a:solidFill>
                            <a:schemeClr val="tx1"/>
                          </a:solidFill>
                        </a:rPr>
                        <a:t>0.1475</a:t>
                      </a:r>
                      <a:endParaRPr lang="en-US" dirty="0">
                        <a:solidFill>
                          <a:schemeClr val="tx1"/>
                        </a:solidFill>
                      </a:endParaRPr>
                    </a:p>
                  </a:txBody>
                  <a:tcPr/>
                </a:tc>
                <a:tc>
                  <a:txBody>
                    <a:bodyPr/>
                    <a:lstStyle/>
                    <a:p>
                      <a:r>
                        <a:rPr lang="en-US" altLang="zh-CN" dirty="0">
                          <a:solidFill>
                            <a:schemeClr val="tx1"/>
                          </a:solidFill>
                        </a:rPr>
                        <a:t>0.1475</a:t>
                      </a:r>
                      <a:endParaRPr lang="en-US" dirty="0">
                        <a:solidFill>
                          <a:schemeClr val="tx1"/>
                        </a:solidFill>
                      </a:endParaRPr>
                    </a:p>
                  </a:txBody>
                  <a:tcPr/>
                </a:tc>
                <a:extLst>
                  <a:ext uri="{0D108BD9-81ED-4DB2-BD59-A6C34878D82A}">
                    <a16:rowId xmlns:a16="http://schemas.microsoft.com/office/drawing/2014/main" val="1333661149"/>
                  </a:ext>
                </a:extLst>
              </a:tr>
              <a:tr h="401505">
                <a:tc>
                  <a:txBody>
                    <a:bodyPr/>
                    <a:lstStyle/>
                    <a:p>
                      <a:r>
                        <a:rPr lang="en-US" altLang="zh-CN" b="1" dirty="0">
                          <a:solidFill>
                            <a:schemeClr val="tx1"/>
                          </a:solidFill>
                        </a:rPr>
                        <a:t>Predictor</a:t>
                      </a:r>
                      <a:endParaRPr lang="en-US" b="1" dirty="0">
                        <a:solidFill>
                          <a:schemeClr val="tx1"/>
                        </a:solidFill>
                      </a:endParaRPr>
                    </a:p>
                  </a:txBody>
                  <a:tcPr/>
                </a:tc>
                <a:tc>
                  <a:txBody>
                    <a:bodyPr/>
                    <a:lstStyle/>
                    <a:p>
                      <a:r>
                        <a:rPr lang="en-US" altLang="zh-CN" dirty="0">
                          <a:solidFill>
                            <a:schemeClr val="tx1"/>
                          </a:solidFill>
                        </a:rPr>
                        <a:t>Numeracy</a:t>
                      </a:r>
                      <a:endParaRPr lang="en-US" dirty="0">
                        <a:solidFill>
                          <a:schemeClr val="tx1"/>
                        </a:solidFill>
                      </a:endParaRPr>
                    </a:p>
                  </a:txBody>
                  <a:tcPr/>
                </a:tc>
                <a:tc>
                  <a:txBody>
                    <a:bodyPr/>
                    <a:lstStyle/>
                    <a:p>
                      <a:r>
                        <a:rPr lang="zh-CN" altLang="en-US" dirty="0">
                          <a:solidFill>
                            <a:schemeClr val="tx1"/>
                          </a:solidFill>
                        </a:rPr>
                        <a:t>*</a:t>
                      </a:r>
                      <a:endParaRPr lang="en-US" dirty="0">
                        <a:solidFill>
                          <a:schemeClr val="tx1"/>
                        </a:solidFill>
                      </a:endParaRPr>
                    </a:p>
                  </a:txBody>
                  <a:tcPr/>
                </a:tc>
                <a:tc>
                  <a:txBody>
                    <a:bodyPr/>
                    <a:lstStyle/>
                    <a:p>
                      <a:r>
                        <a:rPr lang="zh-CN" altLang="en-US" dirty="0">
                          <a:solidFill>
                            <a:schemeClr val="tx1"/>
                          </a:solidFill>
                        </a:rPr>
                        <a:t>*</a:t>
                      </a:r>
                      <a:endParaRPr lang="en-US" dirty="0">
                        <a:solidFill>
                          <a:schemeClr val="tx1"/>
                        </a:solidFill>
                      </a:endParaRPr>
                    </a:p>
                  </a:txBody>
                  <a:tcPr/>
                </a:tc>
                <a:extLst>
                  <a:ext uri="{0D108BD9-81ED-4DB2-BD59-A6C34878D82A}">
                    <a16:rowId xmlns:a16="http://schemas.microsoft.com/office/drawing/2014/main" val="2167465017"/>
                  </a:ext>
                </a:extLst>
              </a:tr>
              <a:tr h="547807">
                <a:tc rowSpan="2">
                  <a:txBody>
                    <a:bodyPr/>
                    <a:lstStyle/>
                    <a:p>
                      <a:r>
                        <a:rPr lang="en-US" altLang="zh-CN" b="1" dirty="0">
                          <a:solidFill>
                            <a:schemeClr val="tx1"/>
                          </a:solidFill>
                        </a:rPr>
                        <a:t>Additional</a:t>
                      </a:r>
                      <a:r>
                        <a:rPr lang="zh-CN" altLang="en-US" b="1" dirty="0">
                          <a:solidFill>
                            <a:schemeClr val="tx1"/>
                          </a:solidFill>
                        </a:rPr>
                        <a:t> </a:t>
                      </a:r>
                      <a:r>
                        <a:rPr lang="en-US" altLang="zh-CN" b="1" dirty="0">
                          <a:solidFill>
                            <a:schemeClr val="tx1"/>
                          </a:solidFill>
                        </a:rPr>
                        <a:t>Predictors</a:t>
                      </a:r>
                      <a:endParaRPr lang="en-US" b="1" dirty="0">
                        <a:solidFill>
                          <a:schemeClr val="tx1"/>
                        </a:solidFill>
                      </a:endParaRPr>
                    </a:p>
                  </a:txBody>
                  <a:tcPr anchor="ctr"/>
                </a:tc>
                <a:tc>
                  <a:txBody>
                    <a:bodyPr/>
                    <a:lstStyle/>
                    <a:p>
                      <a:r>
                        <a:rPr lang="en-US" altLang="zh-CN" dirty="0">
                          <a:solidFill>
                            <a:schemeClr val="tx1"/>
                          </a:solidFill>
                        </a:rPr>
                        <a:t>Problem</a:t>
                      </a:r>
                      <a:r>
                        <a:rPr lang="zh-CN" altLang="en-US" dirty="0">
                          <a:solidFill>
                            <a:schemeClr val="tx1"/>
                          </a:solidFill>
                        </a:rPr>
                        <a:t> </a:t>
                      </a:r>
                      <a:r>
                        <a:rPr lang="en-US" altLang="zh-CN" dirty="0">
                          <a:solidFill>
                            <a:schemeClr val="tx1"/>
                          </a:solidFill>
                        </a:rPr>
                        <a:t>solving</a:t>
                      </a:r>
                      <a:endParaRPr lang="en-US" dirty="0">
                        <a:solidFill>
                          <a:schemeClr val="tx1"/>
                        </a:solidFill>
                      </a:endParaRPr>
                    </a:p>
                  </a:txBody>
                  <a:tcPr/>
                </a:tc>
                <a:tc>
                  <a:txBody>
                    <a:bodyPr/>
                    <a:lstStyle/>
                    <a:p>
                      <a:r>
                        <a:rPr lang="en-US" altLang="zh-CN" dirty="0">
                          <a:solidFill>
                            <a:schemeClr val="tx1"/>
                          </a:solidFill>
                        </a:rPr>
                        <a:t>/</a:t>
                      </a:r>
                      <a:endParaRPr lang="en-US" dirty="0">
                        <a:solidFill>
                          <a:schemeClr val="tx1"/>
                        </a:solidFill>
                      </a:endParaRPr>
                    </a:p>
                  </a:txBody>
                  <a:tcPr/>
                </a:tc>
                <a:tc>
                  <a:txBody>
                    <a:bodyPr/>
                    <a:lstStyle/>
                    <a:p>
                      <a:r>
                        <a:rPr lang="zh-CN" altLang="en-US" dirty="0">
                          <a:solidFill>
                            <a:schemeClr val="tx1"/>
                          </a:solidFill>
                        </a:rPr>
                        <a:t>*</a:t>
                      </a:r>
                      <a:endParaRPr lang="en-US" dirty="0">
                        <a:solidFill>
                          <a:schemeClr val="tx1"/>
                        </a:solidFill>
                      </a:endParaRPr>
                    </a:p>
                  </a:txBody>
                  <a:tcPr/>
                </a:tc>
                <a:extLst>
                  <a:ext uri="{0D108BD9-81ED-4DB2-BD59-A6C34878D82A}">
                    <a16:rowId xmlns:a16="http://schemas.microsoft.com/office/drawing/2014/main" val="3720222621"/>
                  </a:ext>
                </a:extLst>
              </a:tr>
              <a:tr h="401505">
                <a:tc vMerge="1">
                  <a:txBody>
                    <a:bodyPr/>
                    <a:lstStyle/>
                    <a:p>
                      <a:endParaRPr lang="en-US" b="1" dirty="0">
                        <a:solidFill>
                          <a:schemeClr val="tx1"/>
                        </a:solidFill>
                      </a:endParaRPr>
                    </a:p>
                  </a:txBody>
                  <a:tcPr/>
                </a:tc>
                <a:tc>
                  <a:txBody>
                    <a:bodyPr/>
                    <a:lstStyle/>
                    <a:p>
                      <a:r>
                        <a:rPr lang="en-US" altLang="zh-CN" dirty="0">
                          <a:solidFill>
                            <a:schemeClr val="tx1"/>
                          </a:solidFill>
                        </a:rPr>
                        <a:t>Literacy</a:t>
                      </a:r>
                      <a:endParaRPr lang="en-US" dirty="0">
                        <a:solidFill>
                          <a:schemeClr val="tx1"/>
                        </a:solidFill>
                      </a:endParaRPr>
                    </a:p>
                  </a:txBody>
                  <a:tcPr/>
                </a:tc>
                <a:tc>
                  <a:txBody>
                    <a:bodyPr/>
                    <a:lstStyle/>
                    <a:p>
                      <a:r>
                        <a:rPr lang="en-US" altLang="zh-CN" dirty="0">
                          <a:solidFill>
                            <a:schemeClr val="tx1"/>
                          </a:solidFill>
                        </a:rPr>
                        <a:t>/</a:t>
                      </a:r>
                      <a:endParaRPr lang="en-US" dirty="0">
                        <a:solidFill>
                          <a:schemeClr val="tx1"/>
                        </a:solidFill>
                      </a:endParaRPr>
                    </a:p>
                  </a:txBody>
                  <a:tcPr/>
                </a:tc>
                <a:tc>
                  <a:txBody>
                    <a:bodyPr/>
                    <a:lstStyle/>
                    <a:p>
                      <a:endParaRPr lang="en-US" dirty="0">
                        <a:solidFill>
                          <a:schemeClr val="tx1"/>
                        </a:solidFill>
                      </a:endParaRPr>
                    </a:p>
                  </a:txBody>
                  <a:tcPr/>
                </a:tc>
                <a:extLst>
                  <a:ext uri="{0D108BD9-81ED-4DB2-BD59-A6C34878D82A}">
                    <a16:rowId xmlns:a16="http://schemas.microsoft.com/office/drawing/2014/main" val="90077592"/>
                  </a:ext>
                </a:extLst>
              </a:tr>
              <a:tr h="401505">
                <a:tc rowSpan="4">
                  <a:txBody>
                    <a:bodyPr/>
                    <a:lstStyle/>
                    <a:p>
                      <a:r>
                        <a:rPr lang="en-US" altLang="zh-CN" b="1" dirty="0">
                          <a:solidFill>
                            <a:schemeClr val="tx1"/>
                          </a:solidFill>
                        </a:rPr>
                        <a:t>Covariates</a:t>
                      </a:r>
                      <a:endParaRPr lang="en-US" b="1" dirty="0">
                        <a:solidFill>
                          <a:schemeClr val="tx1"/>
                        </a:solidFill>
                      </a:endParaRPr>
                    </a:p>
                  </a:txBody>
                  <a:tcPr anchor="ctr"/>
                </a:tc>
                <a:tc>
                  <a:txBody>
                    <a:bodyPr/>
                    <a:lstStyle/>
                    <a:p>
                      <a:r>
                        <a:rPr lang="en-US" altLang="zh-CN" dirty="0">
                          <a:solidFill>
                            <a:schemeClr val="tx1"/>
                          </a:solidFill>
                        </a:rPr>
                        <a:t>Education</a:t>
                      </a:r>
                      <a:endParaRPr lang="en-US" dirty="0">
                        <a:solidFill>
                          <a:schemeClr val="tx1"/>
                        </a:solidFill>
                      </a:endParaRPr>
                    </a:p>
                  </a:txBody>
                  <a:tcPr/>
                </a:tc>
                <a:tc>
                  <a:txBody>
                    <a:bodyPr/>
                    <a:lstStyle/>
                    <a:p>
                      <a:r>
                        <a:rPr lang="zh-CN" altLang="en-US" dirty="0">
                          <a:solidFill>
                            <a:schemeClr val="tx1"/>
                          </a:solidFill>
                        </a:rPr>
                        <a:t>*</a:t>
                      </a:r>
                      <a:endParaRPr lang="en-US" dirty="0">
                        <a:solidFill>
                          <a:schemeClr val="tx1"/>
                        </a:solidFill>
                      </a:endParaRPr>
                    </a:p>
                  </a:txBody>
                  <a:tcPr/>
                </a:tc>
                <a:tc>
                  <a:txBody>
                    <a:bodyPr/>
                    <a:lstStyle/>
                    <a:p>
                      <a:r>
                        <a:rPr lang="zh-CN" altLang="en-US" dirty="0">
                          <a:solidFill>
                            <a:schemeClr val="tx1"/>
                          </a:solidFill>
                        </a:rPr>
                        <a:t>*</a:t>
                      </a:r>
                      <a:endParaRPr lang="en-US" dirty="0">
                        <a:solidFill>
                          <a:schemeClr val="tx1"/>
                        </a:solidFill>
                      </a:endParaRPr>
                    </a:p>
                  </a:txBody>
                  <a:tcPr/>
                </a:tc>
                <a:extLst>
                  <a:ext uri="{0D108BD9-81ED-4DB2-BD59-A6C34878D82A}">
                    <a16:rowId xmlns:a16="http://schemas.microsoft.com/office/drawing/2014/main" val="818371172"/>
                  </a:ext>
                </a:extLst>
              </a:tr>
              <a:tr h="401505">
                <a:tc vMerge="1">
                  <a:txBody>
                    <a:bodyPr/>
                    <a:lstStyle/>
                    <a:p>
                      <a:endParaRPr lang="en-US" dirty="0">
                        <a:solidFill>
                          <a:schemeClr val="tx1"/>
                        </a:solidFill>
                      </a:endParaRPr>
                    </a:p>
                  </a:txBody>
                  <a:tcPr/>
                </a:tc>
                <a:tc>
                  <a:txBody>
                    <a:bodyPr/>
                    <a:lstStyle/>
                    <a:p>
                      <a:r>
                        <a:rPr lang="en-US" altLang="zh-CN" dirty="0">
                          <a:solidFill>
                            <a:schemeClr val="tx1"/>
                          </a:solidFill>
                        </a:rPr>
                        <a:t>Income</a:t>
                      </a:r>
                      <a:endParaRPr lang="en-US" dirty="0">
                        <a:solidFill>
                          <a:schemeClr val="tx1"/>
                        </a:solidFill>
                      </a:endParaRPr>
                    </a:p>
                  </a:txBody>
                  <a:tcPr/>
                </a:tc>
                <a:tc>
                  <a:txBody>
                    <a:bodyPr/>
                    <a:lstStyle/>
                    <a:p>
                      <a:r>
                        <a:rPr lang="zh-CN" altLang="en-US" dirty="0">
                          <a:solidFill>
                            <a:schemeClr val="tx1"/>
                          </a:solidFill>
                        </a:rPr>
                        <a:t>*</a:t>
                      </a:r>
                      <a:endParaRPr lang="en-US" dirty="0">
                        <a:solidFill>
                          <a:schemeClr val="tx1"/>
                        </a:solidFill>
                      </a:endParaRPr>
                    </a:p>
                  </a:txBody>
                  <a:tcPr/>
                </a:tc>
                <a:tc>
                  <a:txBody>
                    <a:bodyPr/>
                    <a:lstStyle/>
                    <a:p>
                      <a:r>
                        <a:rPr lang="zh-CN" altLang="en-US" dirty="0">
                          <a:solidFill>
                            <a:schemeClr val="tx1"/>
                          </a:solidFill>
                        </a:rPr>
                        <a:t>*</a:t>
                      </a:r>
                      <a:endParaRPr lang="en-US" dirty="0">
                        <a:solidFill>
                          <a:schemeClr val="tx1"/>
                        </a:solidFill>
                      </a:endParaRPr>
                    </a:p>
                  </a:txBody>
                  <a:tcPr/>
                </a:tc>
                <a:extLst>
                  <a:ext uri="{0D108BD9-81ED-4DB2-BD59-A6C34878D82A}">
                    <a16:rowId xmlns:a16="http://schemas.microsoft.com/office/drawing/2014/main" val="2842228488"/>
                  </a:ext>
                </a:extLst>
              </a:tr>
              <a:tr h="401505">
                <a:tc vMerge="1">
                  <a:txBody>
                    <a:bodyPr/>
                    <a:lstStyle/>
                    <a:p>
                      <a:endParaRPr lang="en-US" dirty="0">
                        <a:solidFill>
                          <a:schemeClr val="tx1"/>
                        </a:solidFill>
                      </a:endParaRPr>
                    </a:p>
                  </a:txBody>
                  <a:tcPr/>
                </a:tc>
                <a:tc>
                  <a:txBody>
                    <a:bodyPr/>
                    <a:lstStyle/>
                    <a:p>
                      <a:r>
                        <a:rPr lang="en-US" altLang="zh-CN" dirty="0">
                          <a:solidFill>
                            <a:schemeClr val="tx1"/>
                          </a:solidFill>
                        </a:rPr>
                        <a:t>Race</a:t>
                      </a:r>
                      <a:endParaRPr lang="en-US" dirty="0">
                        <a:solidFill>
                          <a:schemeClr val="tx1"/>
                        </a:solidFill>
                      </a:endParaRPr>
                    </a:p>
                  </a:txBody>
                  <a:tcPr/>
                </a:tc>
                <a:tc>
                  <a:txBody>
                    <a:bodyPr/>
                    <a:lstStyle/>
                    <a:p>
                      <a:endParaRPr lang="en-US" dirty="0">
                        <a:solidFill>
                          <a:schemeClr val="tx1"/>
                        </a:solidFill>
                      </a:endParaRPr>
                    </a:p>
                  </a:txBody>
                  <a:tcPr/>
                </a:tc>
                <a:tc>
                  <a:txBody>
                    <a:bodyPr/>
                    <a:lstStyle/>
                    <a:p>
                      <a:endParaRPr lang="en-US" dirty="0">
                        <a:solidFill>
                          <a:schemeClr val="tx1"/>
                        </a:solidFill>
                      </a:endParaRPr>
                    </a:p>
                  </a:txBody>
                  <a:tcPr/>
                </a:tc>
                <a:extLst>
                  <a:ext uri="{0D108BD9-81ED-4DB2-BD59-A6C34878D82A}">
                    <a16:rowId xmlns:a16="http://schemas.microsoft.com/office/drawing/2014/main" val="1659826538"/>
                  </a:ext>
                </a:extLst>
              </a:tr>
              <a:tr h="401505">
                <a:tc vMerge="1">
                  <a:txBody>
                    <a:bodyPr/>
                    <a:lstStyle/>
                    <a:p>
                      <a:endParaRPr lang="en-US" dirty="0">
                        <a:solidFill>
                          <a:schemeClr val="tx1"/>
                        </a:solidFill>
                      </a:endParaRPr>
                    </a:p>
                  </a:txBody>
                  <a:tcPr/>
                </a:tc>
                <a:tc>
                  <a:txBody>
                    <a:bodyPr/>
                    <a:lstStyle/>
                    <a:p>
                      <a:r>
                        <a:rPr lang="en-US" altLang="zh-CN" dirty="0">
                          <a:solidFill>
                            <a:schemeClr val="tx1"/>
                          </a:solidFill>
                        </a:rPr>
                        <a:t>Hispanic</a:t>
                      </a:r>
                      <a:endParaRPr lang="en-US" dirty="0">
                        <a:solidFill>
                          <a:schemeClr val="tx1"/>
                        </a:solidFill>
                      </a:endParaRPr>
                    </a:p>
                  </a:txBody>
                  <a:tcPr/>
                </a:tc>
                <a:tc>
                  <a:txBody>
                    <a:bodyPr/>
                    <a:lstStyle/>
                    <a:p>
                      <a:endParaRPr lang="en-US" dirty="0">
                        <a:solidFill>
                          <a:schemeClr val="tx1"/>
                        </a:solidFill>
                      </a:endParaRPr>
                    </a:p>
                  </a:txBody>
                  <a:tcPr/>
                </a:tc>
                <a:tc>
                  <a:txBody>
                    <a:bodyPr/>
                    <a:lstStyle/>
                    <a:p>
                      <a:endParaRPr lang="en-US" dirty="0">
                        <a:solidFill>
                          <a:schemeClr val="tx1"/>
                        </a:solidFill>
                      </a:endParaRPr>
                    </a:p>
                  </a:txBody>
                  <a:tcPr/>
                </a:tc>
                <a:extLst>
                  <a:ext uri="{0D108BD9-81ED-4DB2-BD59-A6C34878D82A}">
                    <a16:rowId xmlns:a16="http://schemas.microsoft.com/office/drawing/2014/main" val="3612847723"/>
                  </a:ext>
                </a:extLst>
              </a:tr>
            </a:tbl>
          </a:graphicData>
        </a:graphic>
      </p:graphicFrame>
      <p:pic>
        <p:nvPicPr>
          <p:cNvPr id="10" name="Picture 9">
            <a:extLst>
              <a:ext uri="{FF2B5EF4-FFF2-40B4-BE49-F238E27FC236}">
                <a16:creationId xmlns:a16="http://schemas.microsoft.com/office/drawing/2014/main" id="{93E4F4C7-B293-AB41-86E7-366A2D86DED3}"/>
              </a:ext>
            </a:extLst>
          </p:cNvPr>
          <p:cNvPicPr>
            <a:picLocks noChangeAspect="1"/>
          </p:cNvPicPr>
          <p:nvPr/>
        </p:nvPicPr>
        <p:blipFill>
          <a:blip r:embed="rId7"/>
          <a:stretch>
            <a:fillRect/>
          </a:stretch>
        </p:blipFill>
        <p:spPr>
          <a:xfrm>
            <a:off x="17258860" y="12316714"/>
            <a:ext cx="4364236" cy="2693358"/>
          </a:xfrm>
          <a:prstGeom prst="rect">
            <a:avLst/>
          </a:prstGeom>
        </p:spPr>
      </p:pic>
      <p:pic>
        <p:nvPicPr>
          <p:cNvPr id="11" name="Picture 10">
            <a:extLst>
              <a:ext uri="{FF2B5EF4-FFF2-40B4-BE49-F238E27FC236}">
                <a16:creationId xmlns:a16="http://schemas.microsoft.com/office/drawing/2014/main" id="{93FD9EBB-7742-7C4F-B0D0-BCA1BE96790E}"/>
              </a:ext>
            </a:extLst>
          </p:cNvPr>
          <p:cNvPicPr>
            <a:picLocks noChangeAspect="1"/>
          </p:cNvPicPr>
          <p:nvPr/>
        </p:nvPicPr>
        <p:blipFill>
          <a:blip r:embed="rId8"/>
          <a:stretch>
            <a:fillRect/>
          </a:stretch>
        </p:blipFill>
        <p:spPr>
          <a:xfrm>
            <a:off x="17337820" y="15504142"/>
            <a:ext cx="4364236" cy="2693358"/>
          </a:xfrm>
          <a:prstGeom prst="rect">
            <a:avLst/>
          </a:prstGeom>
        </p:spPr>
      </p:pic>
      <p:pic>
        <p:nvPicPr>
          <p:cNvPr id="12" name="Picture 11">
            <a:extLst>
              <a:ext uri="{FF2B5EF4-FFF2-40B4-BE49-F238E27FC236}">
                <a16:creationId xmlns:a16="http://schemas.microsoft.com/office/drawing/2014/main" id="{2D58B6FC-E66D-1544-BE93-B9FADAFB9AE6}"/>
              </a:ext>
            </a:extLst>
          </p:cNvPr>
          <p:cNvPicPr>
            <a:picLocks noChangeAspect="1"/>
          </p:cNvPicPr>
          <p:nvPr/>
        </p:nvPicPr>
        <p:blipFill>
          <a:blip r:embed="rId9"/>
          <a:stretch>
            <a:fillRect/>
          </a:stretch>
        </p:blipFill>
        <p:spPr>
          <a:xfrm>
            <a:off x="17263789" y="18508500"/>
            <a:ext cx="4364237" cy="2693358"/>
          </a:xfrm>
          <a:prstGeom prst="rect">
            <a:avLst/>
          </a:prstGeom>
        </p:spPr>
      </p:pic>
      <p:pic>
        <p:nvPicPr>
          <p:cNvPr id="13" name="Picture 12">
            <a:extLst>
              <a:ext uri="{FF2B5EF4-FFF2-40B4-BE49-F238E27FC236}">
                <a16:creationId xmlns:a16="http://schemas.microsoft.com/office/drawing/2014/main" id="{F3D83A50-255A-2F45-AA97-CF0B393C8F9B}"/>
              </a:ext>
            </a:extLst>
          </p:cNvPr>
          <p:cNvPicPr>
            <a:picLocks noChangeAspect="1"/>
          </p:cNvPicPr>
          <p:nvPr/>
        </p:nvPicPr>
        <p:blipFill>
          <a:blip r:embed="rId10"/>
          <a:stretch>
            <a:fillRect/>
          </a:stretch>
        </p:blipFill>
        <p:spPr>
          <a:xfrm>
            <a:off x="17258860" y="21433594"/>
            <a:ext cx="4364236" cy="2693357"/>
          </a:xfrm>
          <a:prstGeom prst="rect">
            <a:avLst/>
          </a:prstGeom>
        </p:spPr>
      </p:pic>
      <p:sp>
        <p:nvSpPr>
          <p:cNvPr id="42" name="Text Box 68" descr="Blue tissue paper">
            <a:extLst>
              <a:ext uri="{FF2B5EF4-FFF2-40B4-BE49-F238E27FC236}">
                <a16:creationId xmlns:a16="http://schemas.microsoft.com/office/drawing/2014/main" id="{0FCF060A-614C-054E-B33B-34DE62D1D2B6}"/>
              </a:ext>
            </a:extLst>
          </p:cNvPr>
          <p:cNvSpPr txBox="1">
            <a:spLocks noChangeArrowheads="1"/>
          </p:cNvSpPr>
          <p:nvPr/>
        </p:nvSpPr>
        <p:spPr bwMode="auto">
          <a:xfrm>
            <a:off x="22682466" y="11754738"/>
            <a:ext cx="9875520" cy="595855"/>
          </a:xfrm>
          <a:prstGeom prst="rect">
            <a:avLst/>
          </a:prstGeom>
          <a:solidFill>
            <a:srgbClr val="B31B1B"/>
          </a:solidFill>
          <a:ln w="9525">
            <a:solidFill>
              <a:schemeClr val="tx1"/>
            </a:solidFill>
            <a:miter lim="800000"/>
            <a:headEnd/>
            <a:tailEnd/>
          </a:ln>
        </p:spPr>
        <p:txBody>
          <a:bodyPr wrap="square" lIns="65837" tIns="32918" rIns="65837" bIns="32918">
            <a:spAutoFit/>
          </a:bodyPr>
          <a:lstStyle>
            <a:lvl1pPr defTabSz="3667125" eaLnBrk="0" hangingPunct="0">
              <a:defRPr sz="7200">
                <a:solidFill>
                  <a:schemeClr val="tx1"/>
                </a:solidFill>
                <a:latin typeface="Arial" panose="020B0604020202020204" pitchFamily="34" charset="0"/>
              </a:defRPr>
            </a:lvl1pPr>
            <a:lvl2pPr marL="742950" indent="-285750" defTabSz="3667125" eaLnBrk="0" hangingPunct="0">
              <a:defRPr sz="7200">
                <a:solidFill>
                  <a:schemeClr val="tx1"/>
                </a:solidFill>
                <a:latin typeface="Arial" panose="020B0604020202020204" pitchFamily="34" charset="0"/>
              </a:defRPr>
            </a:lvl2pPr>
            <a:lvl3pPr marL="1143000" indent="-228600" defTabSz="3667125" eaLnBrk="0" hangingPunct="0">
              <a:defRPr sz="7200">
                <a:solidFill>
                  <a:schemeClr val="tx1"/>
                </a:solidFill>
                <a:latin typeface="Arial" panose="020B0604020202020204" pitchFamily="34" charset="0"/>
              </a:defRPr>
            </a:lvl3pPr>
            <a:lvl4pPr marL="1600200" indent="-228600" defTabSz="3667125" eaLnBrk="0" hangingPunct="0">
              <a:defRPr sz="7200">
                <a:solidFill>
                  <a:schemeClr val="tx1"/>
                </a:solidFill>
                <a:latin typeface="Arial" panose="020B0604020202020204" pitchFamily="34" charset="0"/>
              </a:defRPr>
            </a:lvl4pPr>
            <a:lvl5pPr marL="2057400" indent="-228600" defTabSz="3667125" eaLnBrk="0" hangingPunct="0">
              <a:defRPr sz="7200">
                <a:solidFill>
                  <a:schemeClr val="tx1"/>
                </a:solidFill>
                <a:latin typeface="Arial" panose="020B0604020202020204" pitchFamily="34" charset="0"/>
              </a:defRPr>
            </a:lvl5pPr>
            <a:lvl6pPr marL="2514600" indent="-228600" defTabSz="3667125" eaLnBrk="0" fontAlgn="base" hangingPunct="0">
              <a:spcBef>
                <a:spcPct val="0"/>
              </a:spcBef>
              <a:spcAft>
                <a:spcPct val="0"/>
              </a:spcAft>
              <a:defRPr sz="7200">
                <a:solidFill>
                  <a:schemeClr val="tx1"/>
                </a:solidFill>
                <a:latin typeface="Arial" panose="020B0604020202020204" pitchFamily="34" charset="0"/>
              </a:defRPr>
            </a:lvl6pPr>
            <a:lvl7pPr marL="2971800" indent="-228600" defTabSz="3667125" eaLnBrk="0" fontAlgn="base" hangingPunct="0">
              <a:spcBef>
                <a:spcPct val="0"/>
              </a:spcBef>
              <a:spcAft>
                <a:spcPct val="0"/>
              </a:spcAft>
              <a:defRPr sz="7200">
                <a:solidFill>
                  <a:schemeClr val="tx1"/>
                </a:solidFill>
                <a:latin typeface="Arial" panose="020B0604020202020204" pitchFamily="34" charset="0"/>
              </a:defRPr>
            </a:lvl7pPr>
            <a:lvl8pPr marL="3429000" indent="-228600" defTabSz="3667125" eaLnBrk="0" fontAlgn="base" hangingPunct="0">
              <a:spcBef>
                <a:spcPct val="0"/>
              </a:spcBef>
              <a:spcAft>
                <a:spcPct val="0"/>
              </a:spcAft>
              <a:defRPr sz="7200">
                <a:solidFill>
                  <a:schemeClr val="tx1"/>
                </a:solidFill>
                <a:latin typeface="Arial" panose="020B0604020202020204" pitchFamily="34" charset="0"/>
              </a:defRPr>
            </a:lvl8pPr>
            <a:lvl9pPr marL="3886200" indent="-228600" defTabSz="3667125" eaLnBrk="0" fontAlgn="base" hangingPunct="0">
              <a:spcBef>
                <a:spcPct val="0"/>
              </a:spcBef>
              <a:spcAft>
                <a:spcPct val="0"/>
              </a:spcAft>
              <a:defRPr sz="7200">
                <a:solidFill>
                  <a:schemeClr val="tx1"/>
                </a:solidFill>
                <a:latin typeface="Arial" panose="020B0604020202020204" pitchFamily="34" charset="0"/>
              </a:defRPr>
            </a:lvl9pPr>
          </a:lstStyle>
          <a:p>
            <a:pPr algn="ctr" eaLnBrk="1" hangingPunct="1">
              <a:spcBef>
                <a:spcPct val="50000"/>
              </a:spcBef>
            </a:pPr>
            <a:r>
              <a:rPr lang="en-US" altLang="en-US" sz="3440" b="1" dirty="0">
                <a:solidFill>
                  <a:schemeClr val="bg1"/>
                </a:solidFill>
              </a:rPr>
              <a:t>CONCLUSION</a:t>
            </a:r>
          </a:p>
        </p:txBody>
      </p:sp>
      <p:graphicFrame>
        <p:nvGraphicFramePr>
          <p:cNvPr id="43" name="Group 128">
            <a:extLst>
              <a:ext uri="{FF2B5EF4-FFF2-40B4-BE49-F238E27FC236}">
                <a16:creationId xmlns:a16="http://schemas.microsoft.com/office/drawing/2014/main" id="{A5F9292E-DCA7-3846-B078-052BDE973F8D}"/>
              </a:ext>
            </a:extLst>
          </p:cNvPr>
          <p:cNvGraphicFramePr>
            <a:graphicFrameLocks noGrp="1"/>
          </p:cNvGraphicFramePr>
          <p:nvPr>
            <p:extLst>
              <p:ext uri="{D42A27DB-BD31-4B8C-83A1-F6EECF244321}">
                <p14:modId xmlns:p14="http://schemas.microsoft.com/office/powerpoint/2010/main" val="3066700509"/>
              </p:ext>
            </p:extLst>
          </p:nvPr>
        </p:nvGraphicFramePr>
        <p:xfrm>
          <a:off x="22692360" y="3977852"/>
          <a:ext cx="9845040" cy="7704246"/>
        </p:xfrm>
        <a:graphic>
          <a:graphicData uri="http://schemas.openxmlformats.org/drawingml/2006/table">
            <a:tbl>
              <a:tblPr/>
              <a:tblGrid>
                <a:gridCol w="9845040">
                  <a:extLst>
                    <a:ext uri="{9D8B030D-6E8A-4147-A177-3AD203B41FA5}">
                      <a16:colId xmlns:a16="http://schemas.microsoft.com/office/drawing/2014/main" val="20000"/>
                    </a:ext>
                  </a:extLst>
                </a:gridCol>
              </a:tblGrid>
              <a:tr h="7704246">
                <a:tc>
                  <a:txBody>
                    <a:bodyPr/>
                    <a:lstStyle/>
                    <a:p>
                      <a:pPr marL="0" indent="0" algn="just">
                        <a:buFont typeface="Arial" panose="020B0604020202020204" pitchFamily="34" charset="0"/>
                        <a:buNone/>
                      </a:pPr>
                      <a:r>
                        <a:rPr lang="en-US" altLang="zh-CN" sz="3200" b="1" kern="1200" baseline="0" dirty="0">
                          <a:solidFill>
                            <a:schemeClr val="tx1"/>
                          </a:solidFill>
                          <a:latin typeface="+mn-lt"/>
                          <a:ea typeface="+mn-ea"/>
                          <a:cs typeface="+mn-cs"/>
                        </a:rPr>
                        <a:t>Visits</a:t>
                      </a:r>
                      <a:r>
                        <a:rPr lang="zh-CN" altLang="en-US" sz="3200" b="1" kern="1200" baseline="0" dirty="0">
                          <a:solidFill>
                            <a:schemeClr val="tx1"/>
                          </a:solidFill>
                          <a:latin typeface="+mn-lt"/>
                          <a:ea typeface="+mn-ea"/>
                          <a:cs typeface="+mn-cs"/>
                        </a:rPr>
                        <a:t> </a:t>
                      </a:r>
                      <a:r>
                        <a:rPr lang="en-US" altLang="zh-CN" sz="3200" b="1" kern="1200" baseline="0" dirty="0">
                          <a:solidFill>
                            <a:schemeClr val="tx1"/>
                          </a:solidFill>
                          <a:latin typeface="+mn-lt"/>
                          <a:ea typeface="+mn-ea"/>
                          <a:cs typeface="+mn-cs"/>
                        </a:rPr>
                        <a:t>to</a:t>
                      </a:r>
                      <a:r>
                        <a:rPr lang="zh-CN" altLang="en-US" sz="3200" b="1" kern="1200" baseline="0" dirty="0">
                          <a:solidFill>
                            <a:schemeClr val="tx1"/>
                          </a:solidFill>
                          <a:latin typeface="+mn-lt"/>
                          <a:ea typeface="+mn-ea"/>
                          <a:cs typeface="+mn-cs"/>
                        </a:rPr>
                        <a:t> </a:t>
                      </a:r>
                      <a:r>
                        <a:rPr lang="en-US" altLang="zh-CN" sz="3200" b="1" kern="1200" baseline="0" dirty="0">
                          <a:solidFill>
                            <a:schemeClr val="tx1"/>
                          </a:solidFill>
                          <a:latin typeface="+mn-lt"/>
                          <a:ea typeface="+mn-ea"/>
                          <a:cs typeface="+mn-cs"/>
                        </a:rPr>
                        <a:t>doctors</a:t>
                      </a:r>
                      <a:endParaRPr lang="en-US" altLang="zh-CN" sz="2800" b="0" kern="1200" baseline="0" dirty="0">
                        <a:solidFill>
                          <a:schemeClr val="tx1"/>
                        </a:solidFill>
                        <a:latin typeface="+mn-lt"/>
                        <a:ea typeface="+mn-ea"/>
                        <a:cs typeface="+mn-cs"/>
                      </a:endParaRPr>
                    </a:p>
                    <a:p>
                      <a:pPr marL="342900" indent="-342900" algn="just">
                        <a:buFont typeface="Arial" panose="020B0604020202020204" pitchFamily="34" charset="0"/>
                        <a:buChar char="•"/>
                      </a:pPr>
                      <a:r>
                        <a:rPr lang="en-US" altLang="zh-CN" sz="2800" b="0" kern="1200" baseline="0" dirty="0">
                          <a:solidFill>
                            <a:schemeClr val="tx1"/>
                          </a:solidFill>
                          <a:latin typeface="+mn-lt"/>
                          <a:ea typeface="+mn-ea"/>
                          <a:cs typeface="+mn-cs"/>
                        </a:rPr>
                        <a:t>ESP</a:t>
                      </a:r>
                    </a:p>
                    <a:p>
                      <a:pPr marL="0" indent="0" algn="just">
                        <a:buFont typeface="Arial" panose="020B0604020202020204" pitchFamily="34" charset="0"/>
                        <a:buNone/>
                      </a:pPr>
                      <a:r>
                        <a:rPr lang="en-US" altLang="zh-CN" sz="2400" b="0" kern="1200" baseline="0" dirty="0">
                          <a:solidFill>
                            <a:schemeClr val="tx1"/>
                          </a:solidFill>
                          <a:latin typeface="+mn-lt"/>
                          <a:ea typeface="+mn-ea"/>
                          <a:cs typeface="+mn-cs"/>
                        </a:rPr>
                        <a:t>There</a:t>
                      </a:r>
                      <a:r>
                        <a:rPr lang="zh-CN" altLang="en-US" sz="2400" b="0" kern="1200" baseline="0" dirty="0">
                          <a:solidFill>
                            <a:schemeClr val="tx1"/>
                          </a:solidFill>
                          <a:latin typeface="+mn-lt"/>
                          <a:ea typeface="+mn-ea"/>
                          <a:cs typeface="+mn-cs"/>
                        </a:rPr>
                        <a:t> </a:t>
                      </a:r>
                      <a:r>
                        <a:rPr lang="en-US" altLang="zh-CN" sz="2400" b="0" kern="1200" baseline="0" dirty="0">
                          <a:solidFill>
                            <a:schemeClr val="tx1"/>
                          </a:solidFill>
                          <a:latin typeface="+mn-lt"/>
                          <a:ea typeface="+mn-ea"/>
                          <a:cs typeface="+mn-cs"/>
                        </a:rPr>
                        <a:t>are</a:t>
                      </a:r>
                      <a:r>
                        <a:rPr lang="zh-CN" altLang="en-US" sz="2400" b="0" kern="1200" baseline="0" dirty="0">
                          <a:solidFill>
                            <a:schemeClr val="tx1"/>
                          </a:solidFill>
                          <a:latin typeface="+mn-lt"/>
                          <a:ea typeface="+mn-ea"/>
                          <a:cs typeface="+mn-cs"/>
                        </a:rPr>
                        <a:t> </a:t>
                      </a:r>
                      <a:r>
                        <a:rPr lang="en-US" altLang="zh-CN" sz="2400" b="0" kern="1200" baseline="0" dirty="0">
                          <a:solidFill>
                            <a:schemeClr val="tx1"/>
                          </a:solidFill>
                          <a:latin typeface="+mn-lt"/>
                          <a:ea typeface="+mn-ea"/>
                          <a:cs typeface="+mn-cs"/>
                        </a:rPr>
                        <a:t>more</a:t>
                      </a:r>
                      <a:r>
                        <a:rPr lang="zh-CN" altLang="en-US" sz="2400" b="0" kern="1200" baseline="0" dirty="0">
                          <a:solidFill>
                            <a:schemeClr val="tx1"/>
                          </a:solidFill>
                          <a:latin typeface="+mn-lt"/>
                          <a:ea typeface="+mn-ea"/>
                          <a:cs typeface="+mn-cs"/>
                        </a:rPr>
                        <a:t> </a:t>
                      </a:r>
                      <a:r>
                        <a:rPr lang="en-US" altLang="zh-CN" sz="2400" b="0" kern="1200" baseline="0" dirty="0">
                          <a:solidFill>
                            <a:schemeClr val="tx1"/>
                          </a:solidFill>
                          <a:latin typeface="+mn-lt"/>
                          <a:ea typeface="+mn-ea"/>
                          <a:cs typeface="+mn-cs"/>
                        </a:rPr>
                        <a:t>males</a:t>
                      </a:r>
                      <a:r>
                        <a:rPr lang="zh-CN" altLang="en-US" sz="2400" b="0" kern="1200" baseline="0" dirty="0">
                          <a:solidFill>
                            <a:schemeClr val="tx1"/>
                          </a:solidFill>
                          <a:latin typeface="+mn-lt"/>
                          <a:ea typeface="+mn-ea"/>
                          <a:cs typeface="+mn-cs"/>
                        </a:rPr>
                        <a:t> </a:t>
                      </a:r>
                      <a:r>
                        <a:rPr lang="en-US" altLang="zh-CN" sz="2400" b="0" kern="1200" baseline="0" dirty="0">
                          <a:solidFill>
                            <a:schemeClr val="tx1"/>
                          </a:solidFill>
                          <a:latin typeface="+mn-lt"/>
                          <a:ea typeface="+mn-ea"/>
                          <a:cs typeface="+mn-cs"/>
                        </a:rPr>
                        <a:t>never</a:t>
                      </a:r>
                      <a:r>
                        <a:rPr lang="zh-CN" altLang="en-US" sz="2400" b="0" kern="1200" baseline="0" dirty="0">
                          <a:solidFill>
                            <a:schemeClr val="tx1"/>
                          </a:solidFill>
                          <a:latin typeface="+mn-lt"/>
                          <a:ea typeface="+mn-ea"/>
                          <a:cs typeface="+mn-cs"/>
                        </a:rPr>
                        <a:t> </a:t>
                      </a:r>
                      <a:r>
                        <a:rPr lang="en-US" altLang="zh-CN" sz="2400" b="0" kern="1200" baseline="0" dirty="0">
                          <a:solidFill>
                            <a:schemeClr val="tx1"/>
                          </a:solidFill>
                          <a:latin typeface="+mn-lt"/>
                          <a:ea typeface="+mn-ea"/>
                          <a:cs typeface="+mn-cs"/>
                        </a:rPr>
                        <a:t>go</a:t>
                      </a:r>
                      <a:r>
                        <a:rPr lang="zh-CN" altLang="en-US" sz="2400" b="0" kern="1200" baseline="0" dirty="0">
                          <a:solidFill>
                            <a:schemeClr val="tx1"/>
                          </a:solidFill>
                          <a:latin typeface="+mn-lt"/>
                          <a:ea typeface="+mn-ea"/>
                          <a:cs typeface="+mn-cs"/>
                        </a:rPr>
                        <a:t> </a:t>
                      </a:r>
                      <a:r>
                        <a:rPr lang="en-US" altLang="zh-CN" sz="2400" b="0" kern="1200" baseline="0" dirty="0">
                          <a:solidFill>
                            <a:schemeClr val="tx1"/>
                          </a:solidFill>
                          <a:latin typeface="+mn-lt"/>
                          <a:ea typeface="+mn-ea"/>
                          <a:cs typeface="+mn-cs"/>
                        </a:rPr>
                        <a:t>to</a:t>
                      </a:r>
                      <a:r>
                        <a:rPr lang="zh-CN" altLang="en-US" sz="2400" b="0" kern="1200" baseline="0" dirty="0">
                          <a:solidFill>
                            <a:schemeClr val="tx1"/>
                          </a:solidFill>
                          <a:latin typeface="+mn-lt"/>
                          <a:ea typeface="+mn-ea"/>
                          <a:cs typeface="+mn-cs"/>
                        </a:rPr>
                        <a:t> </a:t>
                      </a:r>
                      <a:r>
                        <a:rPr lang="en-US" altLang="zh-CN" sz="2400" b="0" kern="1200" baseline="0" dirty="0">
                          <a:solidFill>
                            <a:schemeClr val="tx1"/>
                          </a:solidFill>
                          <a:latin typeface="+mn-lt"/>
                          <a:ea typeface="+mn-ea"/>
                          <a:cs typeface="+mn-cs"/>
                        </a:rPr>
                        <a:t>visit</a:t>
                      </a:r>
                      <a:r>
                        <a:rPr lang="zh-CN" altLang="en-US" sz="2400" b="0" kern="1200" baseline="0" dirty="0">
                          <a:solidFill>
                            <a:schemeClr val="tx1"/>
                          </a:solidFill>
                          <a:latin typeface="+mn-lt"/>
                          <a:ea typeface="+mn-ea"/>
                          <a:cs typeface="+mn-cs"/>
                        </a:rPr>
                        <a:t> </a:t>
                      </a:r>
                      <a:r>
                        <a:rPr lang="en-US" altLang="zh-CN" sz="2400" b="0" kern="1200" baseline="0" dirty="0">
                          <a:solidFill>
                            <a:schemeClr val="tx1"/>
                          </a:solidFill>
                          <a:latin typeface="+mn-lt"/>
                          <a:ea typeface="+mn-ea"/>
                          <a:cs typeface="+mn-cs"/>
                        </a:rPr>
                        <a:t>a</a:t>
                      </a:r>
                      <a:r>
                        <a:rPr lang="zh-CN" altLang="en-US" sz="2400" b="0" kern="1200" baseline="0" dirty="0">
                          <a:solidFill>
                            <a:schemeClr val="tx1"/>
                          </a:solidFill>
                          <a:latin typeface="+mn-lt"/>
                          <a:ea typeface="+mn-ea"/>
                          <a:cs typeface="+mn-cs"/>
                        </a:rPr>
                        <a:t> </a:t>
                      </a:r>
                      <a:r>
                        <a:rPr lang="en-US" altLang="zh-CN" sz="2400" b="0" kern="1200" baseline="0" dirty="0">
                          <a:solidFill>
                            <a:schemeClr val="tx1"/>
                          </a:solidFill>
                          <a:latin typeface="+mn-lt"/>
                          <a:ea typeface="+mn-ea"/>
                          <a:cs typeface="+mn-cs"/>
                        </a:rPr>
                        <a:t>doctor</a:t>
                      </a:r>
                      <a:r>
                        <a:rPr lang="zh-CN" altLang="en-US" sz="2400" b="0" kern="1200" baseline="0" dirty="0">
                          <a:solidFill>
                            <a:schemeClr val="tx1"/>
                          </a:solidFill>
                          <a:latin typeface="+mn-lt"/>
                          <a:ea typeface="+mn-ea"/>
                          <a:cs typeface="+mn-cs"/>
                        </a:rPr>
                        <a:t> </a:t>
                      </a:r>
                      <a:r>
                        <a:rPr lang="en-US" altLang="zh-CN" sz="2400" b="0" kern="1200" baseline="0" dirty="0">
                          <a:solidFill>
                            <a:schemeClr val="tx1"/>
                          </a:solidFill>
                          <a:latin typeface="+mn-lt"/>
                          <a:ea typeface="+mn-ea"/>
                          <a:cs typeface="+mn-cs"/>
                        </a:rPr>
                        <a:t>than</a:t>
                      </a:r>
                      <a:r>
                        <a:rPr lang="zh-CN" altLang="en-US" sz="2400" b="0" kern="1200" baseline="0" dirty="0">
                          <a:solidFill>
                            <a:schemeClr val="tx1"/>
                          </a:solidFill>
                          <a:latin typeface="+mn-lt"/>
                          <a:ea typeface="+mn-ea"/>
                          <a:cs typeface="+mn-cs"/>
                        </a:rPr>
                        <a:t> </a:t>
                      </a:r>
                      <a:r>
                        <a:rPr lang="en-US" altLang="zh-CN" sz="2400" b="0" kern="1200" baseline="0" dirty="0">
                          <a:solidFill>
                            <a:schemeClr val="tx1"/>
                          </a:solidFill>
                          <a:latin typeface="+mn-lt"/>
                          <a:ea typeface="+mn-ea"/>
                          <a:cs typeface="+mn-cs"/>
                        </a:rPr>
                        <a:t>females,</a:t>
                      </a:r>
                      <a:r>
                        <a:rPr lang="zh-CN" altLang="en-US" sz="2400" b="0" kern="1200" baseline="0" dirty="0">
                          <a:solidFill>
                            <a:schemeClr val="tx1"/>
                          </a:solidFill>
                          <a:latin typeface="+mn-lt"/>
                          <a:ea typeface="+mn-ea"/>
                          <a:cs typeface="+mn-cs"/>
                        </a:rPr>
                        <a:t> </a:t>
                      </a:r>
                      <a:r>
                        <a:rPr lang="en-US" altLang="zh-CN" sz="2400" b="0" kern="1200" baseline="0" dirty="0">
                          <a:solidFill>
                            <a:schemeClr val="tx1"/>
                          </a:solidFill>
                          <a:latin typeface="+mn-lt"/>
                          <a:ea typeface="+mn-ea"/>
                          <a:cs typeface="+mn-cs"/>
                        </a:rPr>
                        <a:t>thus</a:t>
                      </a:r>
                      <a:r>
                        <a:rPr lang="zh-CN" altLang="en-US" sz="2400" b="0" kern="1200" baseline="0" dirty="0">
                          <a:solidFill>
                            <a:schemeClr val="tx1"/>
                          </a:solidFill>
                          <a:latin typeface="+mn-lt"/>
                          <a:ea typeface="+mn-ea"/>
                          <a:cs typeface="+mn-cs"/>
                        </a:rPr>
                        <a:t> </a:t>
                      </a:r>
                      <a:r>
                        <a:rPr lang="en-US" altLang="zh-CN" sz="2400" b="0" kern="1200" baseline="0" dirty="0">
                          <a:solidFill>
                            <a:schemeClr val="tx1"/>
                          </a:solidFill>
                          <a:latin typeface="+mn-lt"/>
                          <a:ea typeface="+mn-ea"/>
                          <a:cs typeface="+mn-cs"/>
                        </a:rPr>
                        <a:t>we</a:t>
                      </a:r>
                      <a:r>
                        <a:rPr lang="zh-CN" altLang="en-US" sz="2400" b="0" kern="1200" baseline="0" dirty="0">
                          <a:solidFill>
                            <a:schemeClr val="tx1"/>
                          </a:solidFill>
                          <a:latin typeface="+mn-lt"/>
                          <a:ea typeface="+mn-ea"/>
                          <a:cs typeface="+mn-cs"/>
                        </a:rPr>
                        <a:t> </a:t>
                      </a:r>
                      <a:r>
                        <a:rPr lang="en-US" altLang="zh-CN" sz="2400" b="0" kern="1200" baseline="0" dirty="0">
                          <a:solidFill>
                            <a:schemeClr val="tx1"/>
                          </a:solidFill>
                          <a:latin typeface="+mn-lt"/>
                          <a:ea typeface="+mn-ea"/>
                          <a:cs typeface="+mn-cs"/>
                        </a:rPr>
                        <a:t>stratify</a:t>
                      </a:r>
                      <a:r>
                        <a:rPr lang="zh-CN" altLang="en-US" sz="2400" b="0" kern="1200" baseline="0" dirty="0">
                          <a:solidFill>
                            <a:schemeClr val="tx1"/>
                          </a:solidFill>
                          <a:latin typeface="+mn-lt"/>
                          <a:ea typeface="+mn-ea"/>
                          <a:cs typeface="+mn-cs"/>
                        </a:rPr>
                        <a:t> </a:t>
                      </a:r>
                      <a:r>
                        <a:rPr lang="en-US" altLang="zh-CN" sz="2400" b="0" kern="1200" baseline="0" dirty="0">
                          <a:solidFill>
                            <a:schemeClr val="tx1"/>
                          </a:solidFill>
                          <a:latin typeface="+mn-lt"/>
                          <a:ea typeface="+mn-ea"/>
                          <a:cs typeface="+mn-cs"/>
                        </a:rPr>
                        <a:t>the</a:t>
                      </a:r>
                      <a:r>
                        <a:rPr lang="zh-CN" altLang="en-US" sz="2400" b="0" kern="1200" baseline="0" dirty="0">
                          <a:solidFill>
                            <a:schemeClr val="tx1"/>
                          </a:solidFill>
                          <a:latin typeface="+mn-lt"/>
                          <a:ea typeface="+mn-ea"/>
                          <a:cs typeface="+mn-cs"/>
                        </a:rPr>
                        <a:t> </a:t>
                      </a:r>
                      <a:r>
                        <a:rPr lang="en-US" altLang="zh-CN" sz="2400" b="0" kern="1200" baseline="0" dirty="0">
                          <a:solidFill>
                            <a:schemeClr val="tx1"/>
                          </a:solidFill>
                          <a:latin typeface="+mn-lt"/>
                          <a:ea typeface="+mn-ea"/>
                          <a:cs typeface="+mn-cs"/>
                        </a:rPr>
                        <a:t>data</a:t>
                      </a:r>
                      <a:r>
                        <a:rPr lang="zh-CN" altLang="en-US" sz="2400" b="0" kern="1200" baseline="0" dirty="0">
                          <a:solidFill>
                            <a:schemeClr val="tx1"/>
                          </a:solidFill>
                          <a:latin typeface="+mn-lt"/>
                          <a:ea typeface="+mn-ea"/>
                          <a:cs typeface="+mn-cs"/>
                        </a:rPr>
                        <a:t> </a:t>
                      </a:r>
                      <a:r>
                        <a:rPr lang="en-US" altLang="zh-CN" sz="2400" b="0" kern="1200" baseline="0" dirty="0">
                          <a:solidFill>
                            <a:schemeClr val="tx1"/>
                          </a:solidFill>
                          <a:latin typeface="+mn-lt"/>
                          <a:ea typeface="+mn-ea"/>
                          <a:cs typeface="+mn-cs"/>
                        </a:rPr>
                        <a:t>by</a:t>
                      </a:r>
                      <a:r>
                        <a:rPr lang="zh-CN" altLang="en-US" sz="2400" b="0" kern="1200" baseline="0" dirty="0">
                          <a:solidFill>
                            <a:schemeClr val="tx1"/>
                          </a:solidFill>
                          <a:latin typeface="+mn-lt"/>
                          <a:ea typeface="+mn-ea"/>
                          <a:cs typeface="+mn-cs"/>
                        </a:rPr>
                        <a:t> </a:t>
                      </a:r>
                      <a:r>
                        <a:rPr lang="en-US" altLang="zh-CN" sz="2400" b="0" kern="1200" baseline="0" dirty="0">
                          <a:solidFill>
                            <a:schemeClr val="tx1"/>
                          </a:solidFill>
                          <a:latin typeface="+mn-lt"/>
                          <a:ea typeface="+mn-ea"/>
                          <a:cs typeface="+mn-cs"/>
                        </a:rPr>
                        <a:t>gender.</a:t>
                      </a:r>
                    </a:p>
                    <a:p>
                      <a:pPr marL="457200" indent="-457200" algn="just">
                        <a:buFont typeface="Arial"/>
                        <a:buChar char="•"/>
                      </a:pPr>
                      <a:endParaRPr lang="en-US" altLang="zh-CN" sz="2400" kern="1200" baseline="0" dirty="0">
                        <a:solidFill>
                          <a:schemeClr val="tx1"/>
                        </a:solidFill>
                        <a:latin typeface="+mn-lt"/>
                        <a:ea typeface="+mn-ea"/>
                        <a:cs typeface="+mn-cs"/>
                      </a:endParaRPr>
                    </a:p>
                  </a:txBody>
                  <a:tcPr marL="305668" marR="305668" marT="122246" marB="12224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44" name="Table 43">
            <a:extLst>
              <a:ext uri="{FF2B5EF4-FFF2-40B4-BE49-F238E27FC236}">
                <a16:creationId xmlns:a16="http://schemas.microsoft.com/office/drawing/2014/main" id="{84C60745-8CAE-C746-B16A-B21A9786C9FF}"/>
              </a:ext>
            </a:extLst>
          </p:cNvPr>
          <p:cNvGraphicFramePr>
            <a:graphicFrameLocks noGrp="1"/>
          </p:cNvGraphicFramePr>
          <p:nvPr>
            <p:extLst>
              <p:ext uri="{D42A27DB-BD31-4B8C-83A1-F6EECF244321}">
                <p14:modId xmlns:p14="http://schemas.microsoft.com/office/powerpoint/2010/main" val="2358230921"/>
              </p:ext>
            </p:extLst>
          </p:nvPr>
        </p:nvGraphicFramePr>
        <p:xfrm>
          <a:off x="27880840" y="5908964"/>
          <a:ext cx="4133640" cy="5459629"/>
        </p:xfrm>
        <a:graphic>
          <a:graphicData uri="http://schemas.openxmlformats.org/drawingml/2006/table">
            <a:tbl>
              <a:tblPr firstRow="1" bandRow="1">
                <a:tableStyleId>{5C22544A-7EE6-4342-B048-85BDC9FD1C3A}</a:tableStyleId>
              </a:tblPr>
              <a:tblGrid>
                <a:gridCol w="826728">
                  <a:extLst>
                    <a:ext uri="{9D8B030D-6E8A-4147-A177-3AD203B41FA5}">
                      <a16:colId xmlns:a16="http://schemas.microsoft.com/office/drawing/2014/main" val="626056030"/>
                    </a:ext>
                  </a:extLst>
                </a:gridCol>
                <a:gridCol w="826728">
                  <a:extLst>
                    <a:ext uri="{9D8B030D-6E8A-4147-A177-3AD203B41FA5}">
                      <a16:colId xmlns:a16="http://schemas.microsoft.com/office/drawing/2014/main" val="1021613723"/>
                    </a:ext>
                  </a:extLst>
                </a:gridCol>
                <a:gridCol w="826728">
                  <a:extLst>
                    <a:ext uri="{9D8B030D-6E8A-4147-A177-3AD203B41FA5}">
                      <a16:colId xmlns:a16="http://schemas.microsoft.com/office/drawing/2014/main" val="3248711875"/>
                    </a:ext>
                  </a:extLst>
                </a:gridCol>
                <a:gridCol w="826728">
                  <a:extLst>
                    <a:ext uri="{9D8B030D-6E8A-4147-A177-3AD203B41FA5}">
                      <a16:colId xmlns:a16="http://schemas.microsoft.com/office/drawing/2014/main" val="1667093468"/>
                    </a:ext>
                  </a:extLst>
                </a:gridCol>
                <a:gridCol w="826728">
                  <a:extLst>
                    <a:ext uri="{9D8B030D-6E8A-4147-A177-3AD203B41FA5}">
                      <a16:colId xmlns:a16="http://schemas.microsoft.com/office/drawing/2014/main" val="2953313670"/>
                    </a:ext>
                  </a:extLst>
                </a:gridCol>
              </a:tblGrid>
              <a:tr h="566795">
                <a:tc>
                  <a:txBody>
                    <a:bodyPr/>
                    <a:lstStyle/>
                    <a:p>
                      <a:endParaRPr lang="en-US"/>
                    </a:p>
                  </a:txBody>
                  <a:tcPr/>
                </a:tc>
                <a:tc>
                  <a:txBody>
                    <a:bodyPr/>
                    <a:lstStyle/>
                    <a:p>
                      <a:endParaRPr lang="en-US" dirty="0"/>
                    </a:p>
                  </a:txBody>
                  <a:tcPr/>
                </a:tc>
                <a:tc gridSpan="3">
                  <a:txBody>
                    <a:bodyPr/>
                    <a:lstStyle/>
                    <a:p>
                      <a:pPr algn="ctr"/>
                      <a:r>
                        <a:rPr lang="en-US" altLang="zh-CN" dirty="0">
                          <a:solidFill>
                            <a:schemeClr val="tx1"/>
                          </a:solidFill>
                        </a:rPr>
                        <a:t>Visits</a:t>
                      </a:r>
                      <a:r>
                        <a:rPr lang="zh-CN" altLang="en-US" dirty="0">
                          <a:solidFill>
                            <a:schemeClr val="tx1"/>
                          </a:solidFill>
                        </a:rPr>
                        <a:t> </a:t>
                      </a:r>
                      <a:r>
                        <a:rPr lang="en-US" altLang="zh-CN" dirty="0">
                          <a:solidFill>
                            <a:schemeClr val="tx1"/>
                          </a:solidFill>
                        </a:rPr>
                        <a:t>to</a:t>
                      </a:r>
                      <a:r>
                        <a:rPr lang="zh-CN" altLang="en-US" dirty="0">
                          <a:solidFill>
                            <a:schemeClr val="tx1"/>
                          </a:solidFill>
                        </a:rPr>
                        <a:t> </a:t>
                      </a:r>
                      <a:r>
                        <a:rPr lang="en-US" altLang="zh-CN" dirty="0">
                          <a:solidFill>
                            <a:schemeClr val="tx1"/>
                          </a:solidFill>
                        </a:rPr>
                        <a:t>doctors:</a:t>
                      </a:r>
                      <a:r>
                        <a:rPr lang="zh-CN" altLang="en-US" dirty="0">
                          <a:solidFill>
                            <a:schemeClr val="tx1"/>
                          </a:solidFill>
                        </a:rPr>
                        <a:t> </a:t>
                      </a:r>
                      <a:r>
                        <a:rPr lang="en-US" altLang="zh-CN" dirty="0">
                          <a:solidFill>
                            <a:schemeClr val="tx1"/>
                          </a:solidFill>
                        </a:rPr>
                        <a:t>Never</a:t>
                      </a:r>
                      <a:r>
                        <a:rPr lang="zh-CN" altLang="en-US" dirty="0">
                          <a:solidFill>
                            <a:schemeClr val="tx1"/>
                          </a:solidFill>
                        </a:rPr>
                        <a:t> </a:t>
                      </a:r>
                      <a:r>
                        <a:rPr lang="en-US" altLang="zh-CN" dirty="0">
                          <a:solidFill>
                            <a:schemeClr val="tx1"/>
                          </a:solidFill>
                        </a:rPr>
                        <a:t>vs.</a:t>
                      </a:r>
                      <a:r>
                        <a:rPr lang="zh-CN" altLang="en-US" dirty="0">
                          <a:solidFill>
                            <a:schemeClr val="tx1"/>
                          </a:solidFill>
                        </a:rPr>
                        <a:t> </a:t>
                      </a:r>
                      <a:r>
                        <a:rPr lang="en-US" altLang="zh-CN" dirty="0">
                          <a:solidFill>
                            <a:schemeClr val="tx1"/>
                          </a:solidFill>
                        </a:rPr>
                        <a:t>Not</a:t>
                      </a:r>
                      <a:r>
                        <a:rPr lang="zh-CN" altLang="en-US" dirty="0">
                          <a:solidFill>
                            <a:schemeClr val="tx1"/>
                          </a:solidFill>
                        </a:rPr>
                        <a:t> </a:t>
                      </a:r>
                      <a:r>
                        <a:rPr lang="en-US" altLang="zh-CN" dirty="0">
                          <a:solidFill>
                            <a:schemeClr val="tx1"/>
                          </a:solidFill>
                        </a:rPr>
                        <a:t>Often</a:t>
                      </a:r>
                      <a:r>
                        <a:rPr lang="zh-CN" altLang="en-US" dirty="0">
                          <a:solidFill>
                            <a:schemeClr val="tx1"/>
                          </a:solidFill>
                        </a:rPr>
                        <a:t> </a:t>
                      </a:r>
                      <a:r>
                        <a:rPr lang="en-US" altLang="zh-CN" dirty="0">
                          <a:solidFill>
                            <a:schemeClr val="tx1"/>
                          </a:solidFill>
                        </a:rPr>
                        <a:t>vs.</a:t>
                      </a:r>
                      <a:r>
                        <a:rPr lang="zh-CN" altLang="en-US" dirty="0">
                          <a:solidFill>
                            <a:schemeClr val="tx1"/>
                          </a:solidFill>
                        </a:rPr>
                        <a:t> </a:t>
                      </a:r>
                      <a:r>
                        <a:rPr lang="en-US" altLang="zh-CN" dirty="0">
                          <a:solidFill>
                            <a:schemeClr val="tx1"/>
                          </a:solidFill>
                        </a:rPr>
                        <a:t>Often</a:t>
                      </a:r>
                      <a:endParaRPr lang="en-US" dirty="0">
                        <a:solidFill>
                          <a:schemeClr val="tx1"/>
                        </a:solidFill>
                      </a:endParaRPr>
                    </a:p>
                  </a:txBody>
                  <a:tcPr/>
                </a:tc>
                <a:tc hMerge="1">
                  <a:txBody>
                    <a:bodyPr/>
                    <a:lstStyle/>
                    <a:p>
                      <a:endParaRPr lang="en-US" dirty="0">
                        <a:solidFill>
                          <a:schemeClr val="tx1"/>
                        </a:solidFill>
                      </a:endParaRPr>
                    </a:p>
                  </a:txBody>
                  <a:tcPr/>
                </a:tc>
                <a:tc hMerge="1">
                  <a:txBody>
                    <a:bodyPr/>
                    <a:lstStyle/>
                    <a:p>
                      <a:pPr algn="ctr"/>
                      <a:endParaRPr lang="en-US" dirty="0">
                        <a:solidFill>
                          <a:schemeClr val="tx1"/>
                        </a:solidFill>
                      </a:endParaRPr>
                    </a:p>
                  </a:txBody>
                  <a:tcPr/>
                </a:tc>
                <a:extLst>
                  <a:ext uri="{0D108BD9-81ED-4DB2-BD59-A6C34878D82A}">
                    <a16:rowId xmlns:a16="http://schemas.microsoft.com/office/drawing/2014/main" val="3431351147"/>
                  </a:ext>
                </a:extLst>
              </a:tr>
              <a:tr h="566795">
                <a:tc>
                  <a:txBody>
                    <a:bodyPr/>
                    <a:lstStyle/>
                    <a:p>
                      <a:r>
                        <a:rPr lang="en-US" dirty="0">
                          <a:solidFill>
                            <a:schemeClr val="tx1"/>
                          </a:solidFill>
                        </a:rPr>
                        <a:t>Res</a:t>
                      </a:r>
                      <a:r>
                        <a:rPr lang="en-US" altLang="zh-CN" dirty="0">
                          <a:solidFill>
                            <a:schemeClr val="tx1"/>
                          </a:solidFill>
                        </a:rPr>
                        <a:t>ponse</a:t>
                      </a:r>
                    </a:p>
                  </a:txBody>
                  <a:tcPr/>
                </a:tc>
                <a:tc>
                  <a:txBody>
                    <a:bodyPr/>
                    <a:lstStyle/>
                    <a:p>
                      <a:r>
                        <a:rPr lang="en-US" altLang="zh-CN" dirty="0">
                          <a:solidFill>
                            <a:schemeClr val="tx1"/>
                          </a:solidFill>
                        </a:rPr>
                        <a:t>Outcome</a:t>
                      </a:r>
                      <a:endParaRPr lang="en-US" dirty="0">
                        <a:solidFill>
                          <a:schemeClr val="tx1"/>
                        </a:solidFill>
                      </a:endParaRPr>
                    </a:p>
                  </a:txBody>
                  <a:tcPr/>
                </a:tc>
                <a:tc gridSpan="2">
                  <a:txBody>
                    <a:bodyPr/>
                    <a:lstStyle/>
                    <a:p>
                      <a:pPr algn="ctr"/>
                      <a:r>
                        <a:rPr lang="en-US" altLang="zh-CN" dirty="0">
                          <a:solidFill>
                            <a:schemeClr val="tx1"/>
                          </a:solidFill>
                        </a:rPr>
                        <a:t>Male</a:t>
                      </a:r>
                      <a:endParaRPr lang="en-US" dirty="0">
                        <a:solidFill>
                          <a:schemeClr val="tx1"/>
                        </a:solidFill>
                      </a:endParaRPr>
                    </a:p>
                  </a:txBody>
                  <a:tcPr/>
                </a:tc>
                <a:tc hMerge="1">
                  <a:txBody>
                    <a:bodyPr/>
                    <a:lstStyle/>
                    <a:p>
                      <a:endParaRPr lang="en-US"/>
                    </a:p>
                  </a:txBody>
                  <a:tcPr/>
                </a:tc>
                <a:tc>
                  <a:txBody>
                    <a:bodyPr/>
                    <a:lstStyle/>
                    <a:p>
                      <a:pPr algn="ctr"/>
                      <a:r>
                        <a:rPr lang="en-US" altLang="zh-CN" dirty="0">
                          <a:solidFill>
                            <a:schemeClr val="tx1"/>
                          </a:solidFill>
                        </a:rPr>
                        <a:t>Female</a:t>
                      </a:r>
                      <a:endParaRPr lang="en-US" dirty="0">
                        <a:solidFill>
                          <a:schemeClr val="tx1"/>
                        </a:solidFill>
                      </a:endParaRPr>
                    </a:p>
                  </a:txBody>
                  <a:tcPr/>
                </a:tc>
                <a:extLst>
                  <a:ext uri="{0D108BD9-81ED-4DB2-BD59-A6C34878D82A}">
                    <a16:rowId xmlns:a16="http://schemas.microsoft.com/office/drawing/2014/main" val="3179999429"/>
                  </a:ext>
                </a:extLst>
              </a:tr>
              <a:tr h="798976">
                <a:tc>
                  <a:txBody>
                    <a:bodyPr/>
                    <a:lstStyle/>
                    <a:p>
                      <a:r>
                        <a:rPr lang="en-US" altLang="zh-CN" b="1" dirty="0">
                          <a:solidFill>
                            <a:schemeClr val="tx1"/>
                          </a:solidFill>
                        </a:rPr>
                        <a:t>Weights</a:t>
                      </a:r>
                      <a:endParaRPr lang="en-US" b="1" dirty="0">
                        <a:solidFill>
                          <a:schemeClr val="tx1"/>
                        </a:solidFill>
                      </a:endParaRPr>
                    </a:p>
                  </a:txBody>
                  <a:tcPr/>
                </a:tc>
                <a:tc>
                  <a:txBody>
                    <a:bodyPr/>
                    <a:lstStyle/>
                    <a:p>
                      <a:r>
                        <a:rPr lang="en-US" altLang="zh-CN" dirty="0">
                          <a:solidFill>
                            <a:schemeClr val="tx1"/>
                          </a:solidFill>
                        </a:rPr>
                        <a:t>Adjusted</a:t>
                      </a:r>
                      <a:r>
                        <a:rPr lang="zh-CN" altLang="en-US" dirty="0">
                          <a:solidFill>
                            <a:schemeClr val="tx1"/>
                          </a:solidFill>
                        </a:rPr>
                        <a:t> </a:t>
                      </a:r>
                      <a:r>
                        <a:rPr lang="en-US" altLang="zh-CN" dirty="0">
                          <a:solidFill>
                            <a:schemeClr val="tx1"/>
                          </a:solidFill>
                        </a:rPr>
                        <a:t>Covariates</a:t>
                      </a:r>
                      <a:endParaRPr lang="en-US" dirty="0">
                        <a:solidFill>
                          <a:schemeClr val="tx1"/>
                        </a:solidFill>
                      </a:endParaRPr>
                    </a:p>
                  </a:txBody>
                  <a:tcPr/>
                </a:tc>
                <a:tc>
                  <a:txBody>
                    <a:bodyPr/>
                    <a:lstStyle/>
                    <a:p>
                      <a:pPr algn="ctr"/>
                      <a:r>
                        <a:rPr lang="en-US" altLang="zh-CN" dirty="0">
                          <a:solidFill>
                            <a:schemeClr val="tx1"/>
                          </a:solidFill>
                        </a:rPr>
                        <a:t>/</a:t>
                      </a:r>
                      <a:endParaRPr lang="en-US" dirty="0">
                        <a:solidFill>
                          <a:schemeClr val="tx1"/>
                        </a:solidFill>
                      </a:endParaRPr>
                    </a:p>
                  </a:txBody>
                  <a:tcPr/>
                </a:tc>
                <a:tc>
                  <a:txBody>
                    <a:bodyPr/>
                    <a:lstStyle/>
                    <a:p>
                      <a:r>
                        <a:rPr lang="en-US" altLang="zh-CN" dirty="0">
                          <a:solidFill>
                            <a:schemeClr val="tx1"/>
                          </a:solidFill>
                        </a:rPr>
                        <a:t>Education;</a:t>
                      </a:r>
                      <a:r>
                        <a:rPr lang="zh-CN" altLang="en-US" dirty="0">
                          <a:solidFill>
                            <a:schemeClr val="tx1"/>
                          </a:solidFill>
                        </a:rPr>
                        <a:t> </a:t>
                      </a:r>
                      <a:r>
                        <a:rPr lang="en-US" altLang="zh-CN" dirty="0">
                          <a:solidFill>
                            <a:schemeClr val="tx1"/>
                          </a:solidFill>
                        </a:rPr>
                        <a:t>Income</a:t>
                      </a:r>
                      <a:endParaRPr lang="en-US" dirty="0">
                        <a:solidFill>
                          <a:schemeClr val="tx1"/>
                        </a:solidFill>
                      </a:endParaRPr>
                    </a:p>
                  </a:txBody>
                  <a:tcPr/>
                </a:tc>
                <a:tc>
                  <a:txBody>
                    <a:bodyPr/>
                    <a:lstStyle/>
                    <a:p>
                      <a:pPr algn="ctr"/>
                      <a:r>
                        <a:rPr lang="en-US" altLang="zh-CN" dirty="0">
                          <a:solidFill>
                            <a:schemeClr val="tx1"/>
                          </a:solidFill>
                        </a:rPr>
                        <a:t>/</a:t>
                      </a:r>
                      <a:endParaRPr lang="en-US" dirty="0">
                        <a:solidFill>
                          <a:schemeClr val="tx1"/>
                        </a:solidFill>
                      </a:endParaRPr>
                    </a:p>
                  </a:txBody>
                  <a:tcPr/>
                </a:tc>
                <a:extLst>
                  <a:ext uri="{0D108BD9-81ED-4DB2-BD59-A6C34878D82A}">
                    <a16:rowId xmlns:a16="http://schemas.microsoft.com/office/drawing/2014/main" val="1529377303"/>
                  </a:ext>
                </a:extLst>
              </a:tr>
              <a:tr h="798976">
                <a:tc>
                  <a:txBody>
                    <a:bodyPr/>
                    <a:lstStyle/>
                    <a:p>
                      <a:r>
                        <a:rPr lang="en-US" altLang="zh-CN" b="1" dirty="0">
                          <a:solidFill>
                            <a:schemeClr val="tx1"/>
                          </a:solidFill>
                        </a:rPr>
                        <a:t>Performance</a:t>
                      </a:r>
                      <a:endParaRPr lang="en-US" b="1" dirty="0">
                        <a:solidFill>
                          <a:schemeClr val="tx1"/>
                        </a:solidFill>
                      </a:endParaRPr>
                    </a:p>
                  </a:txBody>
                  <a:tcPr/>
                </a:tc>
                <a:tc>
                  <a:txBody>
                    <a:bodyPr/>
                    <a:lstStyle/>
                    <a:p>
                      <a:r>
                        <a:rPr lang="en-US" altLang="zh-CN" dirty="0">
                          <a:solidFill>
                            <a:schemeClr val="tx1"/>
                          </a:solidFill>
                        </a:rPr>
                        <a:t>Prediction</a:t>
                      </a:r>
                      <a:r>
                        <a:rPr lang="zh-CN" altLang="en-US" dirty="0">
                          <a:solidFill>
                            <a:schemeClr val="tx1"/>
                          </a:solidFill>
                        </a:rPr>
                        <a:t> </a:t>
                      </a:r>
                      <a:r>
                        <a:rPr lang="en-US" altLang="zh-CN" dirty="0">
                          <a:solidFill>
                            <a:schemeClr val="tx1"/>
                          </a:solidFill>
                        </a:rPr>
                        <a:t>Error</a:t>
                      </a:r>
                      <a:r>
                        <a:rPr lang="zh-CN" altLang="en-US" dirty="0">
                          <a:solidFill>
                            <a:schemeClr val="tx1"/>
                          </a:solidFill>
                        </a:rPr>
                        <a:t> </a:t>
                      </a:r>
                      <a:r>
                        <a:rPr lang="en-US" altLang="zh-CN" dirty="0">
                          <a:solidFill>
                            <a:schemeClr val="tx1"/>
                          </a:solidFill>
                        </a:rPr>
                        <a:t>Rate</a:t>
                      </a:r>
                      <a:endParaRPr lang="en-US" dirty="0">
                        <a:solidFill>
                          <a:schemeClr val="tx1"/>
                        </a:solidFill>
                      </a:endParaRPr>
                    </a:p>
                  </a:txBody>
                  <a:tcPr/>
                </a:tc>
                <a:tc>
                  <a:txBody>
                    <a:bodyPr/>
                    <a:lstStyle/>
                    <a:p>
                      <a:r>
                        <a:rPr lang="en-US" altLang="zh-CN" dirty="0">
                          <a:solidFill>
                            <a:schemeClr val="tx1"/>
                          </a:solidFill>
                        </a:rPr>
                        <a:t>0.4395</a:t>
                      </a:r>
                      <a:endParaRPr lang="en-US" dirty="0">
                        <a:solidFill>
                          <a:schemeClr val="tx1"/>
                        </a:solidFill>
                      </a:endParaRPr>
                    </a:p>
                  </a:txBody>
                  <a:tcPr/>
                </a:tc>
                <a:tc>
                  <a:txBody>
                    <a:bodyPr/>
                    <a:lstStyle/>
                    <a:p>
                      <a:r>
                        <a:rPr lang="en-US" altLang="zh-CN" dirty="0">
                          <a:solidFill>
                            <a:schemeClr val="tx1"/>
                          </a:solidFill>
                        </a:rPr>
                        <a:t>0.4599</a:t>
                      </a:r>
                      <a:endParaRPr lang="en-US" dirty="0">
                        <a:solidFill>
                          <a:schemeClr val="tx1"/>
                        </a:solidFill>
                      </a:endParaRPr>
                    </a:p>
                  </a:txBody>
                  <a:tcPr/>
                </a:tc>
                <a:tc>
                  <a:txBody>
                    <a:bodyPr/>
                    <a:lstStyle/>
                    <a:p>
                      <a:r>
                        <a:rPr lang="en-US" altLang="zh-CN" dirty="0">
                          <a:solidFill>
                            <a:schemeClr val="tx1"/>
                          </a:solidFill>
                        </a:rPr>
                        <a:t>0.2819</a:t>
                      </a:r>
                      <a:endParaRPr lang="en-US" dirty="0">
                        <a:solidFill>
                          <a:schemeClr val="tx1"/>
                        </a:solidFill>
                      </a:endParaRPr>
                    </a:p>
                  </a:txBody>
                  <a:tcPr/>
                </a:tc>
                <a:extLst>
                  <a:ext uri="{0D108BD9-81ED-4DB2-BD59-A6C34878D82A}">
                    <a16:rowId xmlns:a16="http://schemas.microsoft.com/office/drawing/2014/main" val="1333661149"/>
                  </a:ext>
                </a:extLst>
              </a:tr>
              <a:tr h="566795">
                <a:tc>
                  <a:txBody>
                    <a:bodyPr/>
                    <a:lstStyle/>
                    <a:p>
                      <a:r>
                        <a:rPr lang="en-US" altLang="zh-CN" b="1" dirty="0">
                          <a:solidFill>
                            <a:schemeClr val="tx1"/>
                          </a:solidFill>
                        </a:rPr>
                        <a:t>Predictor</a:t>
                      </a:r>
                      <a:endParaRPr lang="en-US" b="1" dirty="0">
                        <a:solidFill>
                          <a:schemeClr val="tx1"/>
                        </a:solidFill>
                      </a:endParaRPr>
                    </a:p>
                  </a:txBody>
                  <a:tcPr/>
                </a:tc>
                <a:tc>
                  <a:txBody>
                    <a:bodyPr/>
                    <a:lstStyle/>
                    <a:p>
                      <a:r>
                        <a:rPr lang="en-US" altLang="zh-CN" dirty="0">
                          <a:solidFill>
                            <a:schemeClr val="tx1"/>
                          </a:solidFill>
                        </a:rPr>
                        <a:t>Numeracy</a:t>
                      </a:r>
                      <a:endParaRPr lang="en-US" dirty="0">
                        <a:solidFill>
                          <a:schemeClr val="tx1"/>
                        </a:solidFill>
                      </a:endParaRPr>
                    </a:p>
                  </a:txBody>
                  <a:tcPr/>
                </a:tc>
                <a:tc>
                  <a:txBody>
                    <a:bodyPr/>
                    <a:lstStyle/>
                    <a:p>
                      <a:endParaRPr lang="en-US" dirty="0">
                        <a:solidFill>
                          <a:schemeClr val="tx1"/>
                        </a:solidFill>
                      </a:endParaRPr>
                    </a:p>
                  </a:txBody>
                  <a:tcPr/>
                </a:tc>
                <a:tc>
                  <a:txBody>
                    <a:bodyPr/>
                    <a:lstStyle/>
                    <a:p>
                      <a:endParaRPr lang="en-US" dirty="0">
                        <a:solidFill>
                          <a:schemeClr val="tx1"/>
                        </a:solidFill>
                      </a:endParaRPr>
                    </a:p>
                  </a:txBody>
                  <a:tcPr/>
                </a:tc>
                <a:tc>
                  <a:txBody>
                    <a:bodyPr/>
                    <a:lstStyle/>
                    <a:p>
                      <a:endParaRPr lang="en-US" dirty="0">
                        <a:solidFill>
                          <a:schemeClr val="tx1"/>
                        </a:solidFill>
                      </a:endParaRPr>
                    </a:p>
                  </a:txBody>
                  <a:tcPr/>
                </a:tc>
                <a:extLst>
                  <a:ext uri="{0D108BD9-81ED-4DB2-BD59-A6C34878D82A}">
                    <a16:rowId xmlns:a16="http://schemas.microsoft.com/office/drawing/2014/main" val="2167465017"/>
                  </a:ext>
                </a:extLst>
              </a:tr>
              <a:tr h="334613">
                <a:tc rowSpan="5">
                  <a:txBody>
                    <a:bodyPr/>
                    <a:lstStyle/>
                    <a:p>
                      <a:r>
                        <a:rPr lang="en-US" altLang="zh-CN" b="1" dirty="0">
                          <a:solidFill>
                            <a:schemeClr val="tx1"/>
                          </a:solidFill>
                        </a:rPr>
                        <a:t>Covariates</a:t>
                      </a:r>
                      <a:endParaRPr lang="en-US" b="1" dirty="0">
                        <a:solidFill>
                          <a:schemeClr val="tx1"/>
                        </a:solidFill>
                      </a:endParaRPr>
                    </a:p>
                  </a:txBody>
                  <a:tcPr/>
                </a:tc>
                <a:tc>
                  <a:txBody>
                    <a:bodyPr/>
                    <a:lstStyle/>
                    <a:p>
                      <a:r>
                        <a:rPr lang="en-US" altLang="zh-CN" dirty="0">
                          <a:solidFill>
                            <a:schemeClr val="tx1"/>
                          </a:solidFill>
                        </a:rPr>
                        <a:t>Age</a:t>
                      </a:r>
                      <a:endParaRPr lang="en-US" dirty="0">
                        <a:solidFill>
                          <a:schemeClr val="tx1"/>
                        </a:solidFill>
                      </a:endParaRPr>
                    </a:p>
                  </a:txBody>
                  <a:tcPr/>
                </a:tc>
                <a:tc>
                  <a:txBody>
                    <a:bodyPr/>
                    <a:lstStyle/>
                    <a:p>
                      <a:endParaRPr lang="en-US" dirty="0">
                        <a:solidFill>
                          <a:schemeClr val="tx1"/>
                        </a:solidFill>
                      </a:endParaRPr>
                    </a:p>
                  </a:txBody>
                  <a:tcPr/>
                </a:tc>
                <a:tc>
                  <a:txBody>
                    <a:bodyPr/>
                    <a:lstStyle/>
                    <a:p>
                      <a:endParaRPr lang="en-US" dirty="0">
                        <a:solidFill>
                          <a:schemeClr val="tx1"/>
                        </a:solidFill>
                      </a:endParaRPr>
                    </a:p>
                  </a:txBody>
                  <a:tcPr/>
                </a:tc>
                <a:tc>
                  <a:txBody>
                    <a:bodyPr/>
                    <a:lstStyle/>
                    <a:p>
                      <a:endParaRPr lang="en-US" dirty="0">
                        <a:solidFill>
                          <a:schemeClr val="tx1"/>
                        </a:solidFill>
                      </a:endParaRPr>
                    </a:p>
                  </a:txBody>
                  <a:tcPr/>
                </a:tc>
                <a:extLst>
                  <a:ext uri="{0D108BD9-81ED-4DB2-BD59-A6C34878D82A}">
                    <a16:rowId xmlns:a16="http://schemas.microsoft.com/office/drawing/2014/main" val="3238159822"/>
                  </a:ext>
                </a:extLst>
              </a:tr>
              <a:tr h="529965">
                <a:tc vMerge="1">
                  <a:txBody>
                    <a:bodyPr/>
                    <a:lstStyle/>
                    <a:p>
                      <a:endParaRPr lang="en-US" dirty="0">
                        <a:solidFill>
                          <a:schemeClr val="tx1"/>
                        </a:solidFill>
                      </a:endParaRPr>
                    </a:p>
                  </a:txBody>
                  <a:tcPr/>
                </a:tc>
                <a:tc>
                  <a:txBody>
                    <a:bodyPr/>
                    <a:lstStyle/>
                    <a:p>
                      <a:r>
                        <a:rPr lang="en-US" altLang="zh-CN" dirty="0">
                          <a:solidFill>
                            <a:schemeClr val="tx1"/>
                          </a:solidFill>
                        </a:rPr>
                        <a:t>Education</a:t>
                      </a:r>
                      <a:endParaRPr lang="en-US" dirty="0">
                        <a:solidFill>
                          <a:schemeClr val="tx1"/>
                        </a:solidFill>
                      </a:endParaRPr>
                    </a:p>
                  </a:txBody>
                  <a:tcPr/>
                </a:tc>
                <a:tc>
                  <a:txBody>
                    <a:bodyPr/>
                    <a:lstStyle/>
                    <a:p>
                      <a:pPr algn="ctr"/>
                      <a:r>
                        <a:rPr lang="zh-CN" altLang="en-US" dirty="0">
                          <a:solidFill>
                            <a:schemeClr val="tx1"/>
                          </a:solidFill>
                        </a:rPr>
                        <a:t>*</a:t>
                      </a:r>
                      <a:endParaRPr lang="en-US" dirty="0">
                        <a:solidFill>
                          <a:schemeClr val="tx1"/>
                        </a:solidFill>
                      </a:endParaRPr>
                    </a:p>
                  </a:txBody>
                  <a:tcPr/>
                </a:tc>
                <a:tc>
                  <a:txBody>
                    <a:bodyPr/>
                    <a:lstStyle/>
                    <a:p>
                      <a:pPr algn="ctr"/>
                      <a:r>
                        <a:rPr lang="zh-CN" altLang="en-US" dirty="0">
                          <a:solidFill>
                            <a:schemeClr val="tx1"/>
                          </a:solidFill>
                        </a:rPr>
                        <a:t>*</a:t>
                      </a:r>
                      <a:endParaRPr lang="en-US" dirty="0">
                        <a:solidFill>
                          <a:schemeClr val="tx1"/>
                        </a:solidFill>
                      </a:endParaRPr>
                    </a:p>
                  </a:txBody>
                  <a:tcPr/>
                </a:tc>
                <a:tc>
                  <a:txBody>
                    <a:bodyPr/>
                    <a:lstStyle/>
                    <a:p>
                      <a:pPr algn="ctr"/>
                      <a:endParaRPr lang="en-US" dirty="0">
                        <a:solidFill>
                          <a:schemeClr val="tx1"/>
                        </a:solidFill>
                      </a:endParaRPr>
                    </a:p>
                  </a:txBody>
                  <a:tcPr/>
                </a:tc>
                <a:extLst>
                  <a:ext uri="{0D108BD9-81ED-4DB2-BD59-A6C34878D82A}">
                    <a16:rowId xmlns:a16="http://schemas.microsoft.com/office/drawing/2014/main" val="818371172"/>
                  </a:ext>
                </a:extLst>
              </a:tr>
              <a:tr h="334613">
                <a:tc vMerge="1">
                  <a:txBody>
                    <a:bodyPr/>
                    <a:lstStyle/>
                    <a:p>
                      <a:endParaRPr lang="en-US" dirty="0">
                        <a:solidFill>
                          <a:schemeClr val="tx1"/>
                        </a:solidFill>
                      </a:endParaRPr>
                    </a:p>
                  </a:txBody>
                  <a:tcPr/>
                </a:tc>
                <a:tc>
                  <a:txBody>
                    <a:bodyPr/>
                    <a:lstStyle/>
                    <a:p>
                      <a:r>
                        <a:rPr lang="en-US" altLang="zh-CN" dirty="0">
                          <a:solidFill>
                            <a:schemeClr val="tx1"/>
                          </a:solidFill>
                        </a:rPr>
                        <a:t>Income</a:t>
                      </a:r>
                      <a:endParaRPr lang="en-US" dirty="0">
                        <a:solidFill>
                          <a:schemeClr val="tx1"/>
                        </a:solidFill>
                      </a:endParaRPr>
                    </a:p>
                  </a:txBody>
                  <a:tcPr/>
                </a:tc>
                <a:tc>
                  <a:txBody>
                    <a:bodyPr/>
                    <a:lstStyle/>
                    <a:p>
                      <a:pPr algn="ctr"/>
                      <a:r>
                        <a:rPr lang="zh-CN" altLang="en-US" dirty="0">
                          <a:solidFill>
                            <a:schemeClr val="tx1"/>
                          </a:solidFill>
                        </a:rPr>
                        <a:t>*</a:t>
                      </a:r>
                      <a:endParaRPr lang="en-US" dirty="0">
                        <a:solidFill>
                          <a:schemeClr val="tx1"/>
                        </a:solidFill>
                      </a:endParaRPr>
                    </a:p>
                  </a:txBody>
                  <a:tcPr/>
                </a:tc>
                <a:tc>
                  <a:txBody>
                    <a:bodyPr/>
                    <a:lstStyle/>
                    <a:p>
                      <a:pPr algn="ctr"/>
                      <a:r>
                        <a:rPr lang="zh-CN" altLang="en-US" dirty="0">
                          <a:solidFill>
                            <a:schemeClr val="tx1"/>
                          </a:solidFill>
                        </a:rPr>
                        <a:t>*</a:t>
                      </a:r>
                      <a:endParaRPr lang="en-US" dirty="0">
                        <a:solidFill>
                          <a:schemeClr val="tx1"/>
                        </a:solidFill>
                      </a:endParaRPr>
                    </a:p>
                  </a:txBody>
                  <a:tcPr/>
                </a:tc>
                <a:tc>
                  <a:txBody>
                    <a:bodyPr/>
                    <a:lstStyle/>
                    <a:p>
                      <a:pPr algn="ctr"/>
                      <a:endParaRPr lang="en-US" dirty="0">
                        <a:solidFill>
                          <a:schemeClr val="tx1"/>
                        </a:solidFill>
                      </a:endParaRPr>
                    </a:p>
                  </a:txBody>
                  <a:tcPr/>
                </a:tc>
                <a:extLst>
                  <a:ext uri="{0D108BD9-81ED-4DB2-BD59-A6C34878D82A}">
                    <a16:rowId xmlns:a16="http://schemas.microsoft.com/office/drawing/2014/main" val="2842228488"/>
                  </a:ext>
                </a:extLst>
              </a:tr>
              <a:tr h="334613">
                <a:tc vMerge="1">
                  <a:txBody>
                    <a:bodyPr/>
                    <a:lstStyle/>
                    <a:p>
                      <a:endParaRPr lang="en-US" dirty="0">
                        <a:solidFill>
                          <a:schemeClr val="tx1"/>
                        </a:solidFill>
                      </a:endParaRPr>
                    </a:p>
                  </a:txBody>
                  <a:tcPr/>
                </a:tc>
                <a:tc>
                  <a:txBody>
                    <a:bodyPr/>
                    <a:lstStyle/>
                    <a:p>
                      <a:r>
                        <a:rPr lang="en-US" altLang="zh-CN" dirty="0">
                          <a:solidFill>
                            <a:schemeClr val="tx1"/>
                          </a:solidFill>
                        </a:rPr>
                        <a:t>Race</a:t>
                      </a:r>
                      <a:endParaRPr lang="en-US" dirty="0">
                        <a:solidFill>
                          <a:schemeClr val="tx1"/>
                        </a:solidFill>
                      </a:endParaRPr>
                    </a:p>
                  </a:txBody>
                  <a:tcPr/>
                </a:tc>
                <a:tc>
                  <a:txBody>
                    <a:bodyPr/>
                    <a:lstStyle/>
                    <a:p>
                      <a:pPr algn="ctr"/>
                      <a:endParaRPr lang="en-US" dirty="0">
                        <a:solidFill>
                          <a:schemeClr val="tx1"/>
                        </a:solidFill>
                      </a:endParaRPr>
                    </a:p>
                  </a:txBody>
                  <a:tcPr/>
                </a:tc>
                <a:tc>
                  <a:txBody>
                    <a:bodyPr/>
                    <a:lstStyle/>
                    <a:p>
                      <a:pPr algn="ctr"/>
                      <a:endParaRPr lang="en-US" dirty="0">
                        <a:solidFill>
                          <a:schemeClr val="tx1"/>
                        </a:solidFill>
                      </a:endParaRPr>
                    </a:p>
                  </a:txBody>
                  <a:tcPr/>
                </a:tc>
                <a:tc>
                  <a:txBody>
                    <a:bodyPr/>
                    <a:lstStyle/>
                    <a:p>
                      <a:pPr algn="ctr"/>
                      <a:endParaRPr lang="en-US" dirty="0">
                        <a:solidFill>
                          <a:schemeClr val="tx1"/>
                        </a:solidFill>
                      </a:endParaRPr>
                    </a:p>
                  </a:txBody>
                  <a:tcPr/>
                </a:tc>
                <a:extLst>
                  <a:ext uri="{0D108BD9-81ED-4DB2-BD59-A6C34878D82A}">
                    <a16:rowId xmlns:a16="http://schemas.microsoft.com/office/drawing/2014/main" val="1659826538"/>
                  </a:ext>
                </a:extLst>
              </a:tr>
              <a:tr h="334613">
                <a:tc vMerge="1">
                  <a:txBody>
                    <a:bodyPr/>
                    <a:lstStyle/>
                    <a:p>
                      <a:endParaRPr lang="en-US" dirty="0">
                        <a:solidFill>
                          <a:schemeClr val="tx1"/>
                        </a:solidFill>
                      </a:endParaRPr>
                    </a:p>
                  </a:txBody>
                  <a:tcPr/>
                </a:tc>
                <a:tc>
                  <a:txBody>
                    <a:bodyPr/>
                    <a:lstStyle/>
                    <a:p>
                      <a:r>
                        <a:rPr lang="en-US" altLang="zh-CN" dirty="0">
                          <a:solidFill>
                            <a:schemeClr val="tx1"/>
                          </a:solidFill>
                        </a:rPr>
                        <a:t>Hispanic</a:t>
                      </a:r>
                      <a:endParaRPr lang="en-US" dirty="0">
                        <a:solidFill>
                          <a:schemeClr val="tx1"/>
                        </a:solidFill>
                      </a:endParaRPr>
                    </a:p>
                  </a:txBody>
                  <a:tcPr/>
                </a:tc>
                <a:tc>
                  <a:txBody>
                    <a:bodyPr/>
                    <a:lstStyle/>
                    <a:p>
                      <a:pPr algn="ctr"/>
                      <a:endParaRPr lang="en-US" dirty="0">
                        <a:solidFill>
                          <a:schemeClr val="tx1"/>
                        </a:solidFill>
                      </a:endParaRPr>
                    </a:p>
                  </a:txBody>
                  <a:tcPr/>
                </a:tc>
                <a:tc>
                  <a:txBody>
                    <a:bodyPr/>
                    <a:lstStyle/>
                    <a:p>
                      <a:pPr algn="ctr"/>
                      <a:endParaRPr lang="en-US" dirty="0">
                        <a:solidFill>
                          <a:schemeClr val="tx1"/>
                        </a:solidFill>
                      </a:endParaRPr>
                    </a:p>
                  </a:txBody>
                  <a:tcPr/>
                </a:tc>
                <a:tc>
                  <a:txBody>
                    <a:bodyPr/>
                    <a:lstStyle/>
                    <a:p>
                      <a:pPr marL="0" marR="0" lvl="0" indent="0" algn="ctr" defTabSz="658352" rtl="0" eaLnBrk="1" fontAlgn="auto" latinLnBrk="0" hangingPunct="1">
                        <a:lnSpc>
                          <a:spcPct val="100000"/>
                        </a:lnSpc>
                        <a:spcBef>
                          <a:spcPts val="0"/>
                        </a:spcBef>
                        <a:spcAft>
                          <a:spcPts val="0"/>
                        </a:spcAft>
                        <a:buClrTx/>
                        <a:buSzTx/>
                        <a:buFontTx/>
                        <a:buNone/>
                        <a:tabLst/>
                        <a:defRPr/>
                      </a:pPr>
                      <a:r>
                        <a:rPr lang="zh-CN" altLang="en-US" dirty="0">
                          <a:solidFill>
                            <a:schemeClr val="tx1"/>
                          </a:solidFill>
                        </a:rPr>
                        <a:t>*</a:t>
                      </a:r>
                      <a:endParaRPr lang="en-US" dirty="0">
                        <a:solidFill>
                          <a:schemeClr val="tx1"/>
                        </a:solidFill>
                      </a:endParaRPr>
                    </a:p>
                  </a:txBody>
                  <a:tcPr/>
                </a:tc>
                <a:extLst>
                  <a:ext uri="{0D108BD9-81ED-4DB2-BD59-A6C34878D82A}">
                    <a16:rowId xmlns:a16="http://schemas.microsoft.com/office/drawing/2014/main" val="3612847723"/>
                  </a:ext>
                </a:extLst>
              </a:tr>
            </a:tbl>
          </a:graphicData>
        </a:graphic>
      </p:graphicFrame>
      <p:pic>
        <p:nvPicPr>
          <p:cNvPr id="45" name="Picture 44">
            <a:extLst>
              <a:ext uri="{FF2B5EF4-FFF2-40B4-BE49-F238E27FC236}">
                <a16:creationId xmlns:a16="http://schemas.microsoft.com/office/drawing/2014/main" id="{E915C4EF-81D9-BA49-AF24-5A72CBA70760}"/>
              </a:ext>
            </a:extLst>
          </p:cNvPr>
          <p:cNvPicPr>
            <a:picLocks noChangeAspect="1"/>
          </p:cNvPicPr>
          <p:nvPr/>
        </p:nvPicPr>
        <p:blipFill>
          <a:blip r:embed="rId11"/>
          <a:stretch>
            <a:fillRect/>
          </a:stretch>
        </p:blipFill>
        <p:spPr>
          <a:xfrm>
            <a:off x="22874435" y="6389645"/>
            <a:ext cx="4824330" cy="3445950"/>
          </a:xfrm>
          <a:prstGeom prst="rect">
            <a:avLst/>
          </a:prstGeom>
        </p:spPr>
      </p:pic>
      <mc:AlternateContent xmlns:mc="http://schemas.openxmlformats.org/markup-compatibility/2006" xmlns:a14="http://schemas.microsoft.com/office/drawing/2010/main">
        <mc:Choice Requires="a14">
          <p:graphicFrame>
            <p:nvGraphicFramePr>
              <p:cNvPr id="46" name="Group 128">
                <a:extLst>
                  <a:ext uri="{FF2B5EF4-FFF2-40B4-BE49-F238E27FC236}">
                    <a16:creationId xmlns:a16="http://schemas.microsoft.com/office/drawing/2014/main" id="{381A54B4-F887-794F-97CE-BCD025508231}"/>
                  </a:ext>
                </a:extLst>
              </p:cNvPr>
              <p:cNvGraphicFramePr>
                <a:graphicFrameLocks noGrp="1"/>
              </p:cNvGraphicFramePr>
              <p:nvPr>
                <p:extLst>
                  <p:ext uri="{D42A27DB-BD31-4B8C-83A1-F6EECF244321}">
                    <p14:modId xmlns:p14="http://schemas.microsoft.com/office/powerpoint/2010/main" val="927037516"/>
                  </p:ext>
                </p:extLst>
              </p:nvPr>
            </p:nvGraphicFramePr>
            <p:xfrm>
              <a:off x="10163901" y="4753988"/>
              <a:ext cx="12189574" cy="5734073"/>
            </p:xfrm>
            <a:graphic>
              <a:graphicData uri="http://schemas.openxmlformats.org/drawingml/2006/table">
                <a:tbl>
                  <a:tblPr/>
                  <a:tblGrid>
                    <a:gridCol w="12189574">
                      <a:extLst>
                        <a:ext uri="{9D8B030D-6E8A-4147-A177-3AD203B41FA5}">
                          <a16:colId xmlns:a16="http://schemas.microsoft.com/office/drawing/2014/main" val="20000"/>
                        </a:ext>
                      </a:extLst>
                    </a:gridCol>
                  </a:tblGrid>
                  <a:tr h="5734073">
                    <a:tc>
                      <a:txBody>
                        <a:bodyPr/>
                        <a:lstStyle/>
                        <a:p>
                          <a:pPr algn="ctr"/>
                          <a:r>
                            <a:rPr lang="en-US" altLang="zh-CN" sz="3200" b="1" dirty="0"/>
                            <a:t>Generalized</a:t>
                          </a:r>
                          <a:r>
                            <a:rPr lang="zh-CN" altLang="en-US" sz="3200" b="1" dirty="0"/>
                            <a:t> </a:t>
                          </a:r>
                          <a:r>
                            <a:rPr lang="en-US" altLang="zh-CN" sz="3200" b="1" dirty="0"/>
                            <a:t>Linear</a:t>
                          </a:r>
                          <a:r>
                            <a:rPr lang="zh-CN" altLang="en-US" sz="3200" b="1" dirty="0"/>
                            <a:t> </a:t>
                          </a:r>
                          <a:r>
                            <a:rPr lang="en-US" altLang="zh-CN" sz="3200" b="1" dirty="0"/>
                            <a:t>Regression</a:t>
                          </a:r>
                          <a:r>
                            <a:rPr lang="zh-CN" altLang="en-US" sz="3200" b="1" dirty="0"/>
                            <a:t> </a:t>
                          </a:r>
                          <a:r>
                            <a:rPr lang="en-US" altLang="zh-CN" sz="3200" b="1" dirty="0"/>
                            <a:t>(GLM)</a:t>
                          </a:r>
                        </a:p>
                        <a:p>
                          <a:pPr algn="ctr"/>
                          <a:r>
                            <a:rPr lang="en-US" altLang="zh-CN" sz="3200" b="1" dirty="0"/>
                            <a:t>for</a:t>
                          </a:r>
                          <a:r>
                            <a:rPr lang="zh-CN" altLang="en-US" sz="3200" b="1" dirty="0"/>
                            <a:t> </a:t>
                          </a:r>
                          <a:r>
                            <a:rPr lang="en-US" altLang="zh-CN" sz="3200" b="1" dirty="0">
                              <a:solidFill>
                                <a:srgbClr val="FF0000"/>
                              </a:solidFill>
                            </a:rPr>
                            <a:t>Binary</a:t>
                          </a:r>
                          <a:r>
                            <a:rPr lang="zh-CN" altLang="en-US" sz="3200" b="1" dirty="0">
                              <a:solidFill>
                                <a:srgbClr val="FF0000"/>
                              </a:solidFill>
                            </a:rPr>
                            <a:t> </a:t>
                          </a:r>
                          <a:r>
                            <a:rPr lang="en-US" altLang="zh-CN" sz="3200" b="1" dirty="0">
                              <a:solidFill>
                                <a:srgbClr val="FF0000"/>
                              </a:solidFill>
                            </a:rPr>
                            <a:t>data</a:t>
                          </a:r>
                          <a:r>
                            <a:rPr lang="zh-CN" altLang="en-US" sz="3200" b="1" dirty="0">
                              <a:solidFill>
                                <a:srgbClr val="FF0000"/>
                              </a:solidFill>
                            </a:rPr>
                            <a:t> </a:t>
                          </a:r>
                          <a:r>
                            <a:rPr lang="en-US" altLang="zh-CN" sz="3200" b="1" dirty="0"/>
                            <a:t>&amp;</a:t>
                          </a:r>
                          <a:r>
                            <a:rPr lang="zh-CN" altLang="en-US" sz="3200" b="1" dirty="0"/>
                            <a:t> </a:t>
                          </a:r>
                          <a:r>
                            <a:rPr lang="en-US" altLang="zh-CN" sz="3200" b="1" dirty="0">
                              <a:solidFill>
                                <a:srgbClr val="0070C0"/>
                              </a:solidFill>
                            </a:rPr>
                            <a:t>Ordinary</a:t>
                          </a:r>
                          <a:r>
                            <a:rPr lang="zh-CN" altLang="en-US" sz="3200" b="1" dirty="0">
                              <a:solidFill>
                                <a:srgbClr val="0070C0"/>
                              </a:solidFill>
                            </a:rPr>
                            <a:t> </a:t>
                          </a:r>
                          <a:r>
                            <a:rPr lang="en-US" altLang="zh-CN" sz="3200" b="1" dirty="0">
                              <a:solidFill>
                                <a:srgbClr val="0070C0"/>
                              </a:solidFill>
                            </a:rPr>
                            <a:t>data</a:t>
                          </a:r>
                        </a:p>
                        <a:p>
                          <a:pPr algn="ctr"/>
                          <a:endParaRPr lang="en-US" altLang="zh-CN" sz="2800" b="1" kern="1200" baseline="0" dirty="0">
                            <a:solidFill>
                              <a:schemeClr val="tx1"/>
                            </a:solidFill>
                            <a:latin typeface="+mn-lt"/>
                            <a:ea typeface="+mn-ea"/>
                            <a:cs typeface="+mn-cs"/>
                          </a:endParaRPr>
                        </a:p>
                        <a:p>
                          <a:pPr marL="457200" indent="-457200" algn="just">
                            <a:buFont typeface="Arial" panose="020B0604020202020204" pitchFamily="34" charset="0"/>
                            <a:buChar char="•"/>
                          </a:pPr>
                          <a:r>
                            <a:rPr lang="en-US" altLang="zh-CN" sz="2800" b="1" kern="1200" baseline="0" dirty="0">
                              <a:solidFill>
                                <a:schemeClr val="tx1"/>
                              </a:solidFill>
                              <a:latin typeface="+mn-lt"/>
                              <a:ea typeface="+mn-ea"/>
                              <a:cs typeface="+mn-cs"/>
                            </a:rPr>
                            <a:t>Binary</a:t>
                          </a:r>
                          <a:r>
                            <a:rPr lang="zh-CN" altLang="en-US" sz="2800" b="1" kern="1200" baseline="0" dirty="0">
                              <a:solidFill>
                                <a:schemeClr val="tx1"/>
                              </a:solidFill>
                              <a:latin typeface="+mn-lt"/>
                              <a:ea typeface="+mn-ea"/>
                              <a:cs typeface="+mn-cs"/>
                            </a:rPr>
                            <a:t> </a:t>
                          </a:r>
                          <a:r>
                            <a:rPr lang="en-US" altLang="zh-CN" sz="2800" b="1" kern="1200" baseline="0" dirty="0">
                              <a:solidFill>
                                <a:schemeClr val="tx1"/>
                              </a:solidFill>
                              <a:latin typeface="+mn-lt"/>
                              <a:ea typeface="+mn-ea"/>
                              <a:cs typeface="+mn-cs"/>
                            </a:rPr>
                            <a:t>health</a:t>
                          </a:r>
                          <a:r>
                            <a:rPr lang="zh-CN" altLang="en-US" sz="2800" b="1" kern="1200" baseline="0" dirty="0">
                              <a:solidFill>
                                <a:schemeClr val="tx1"/>
                              </a:solidFill>
                              <a:latin typeface="+mn-lt"/>
                              <a:ea typeface="+mn-ea"/>
                              <a:cs typeface="+mn-cs"/>
                            </a:rPr>
                            <a:t> </a:t>
                          </a:r>
                          <a:r>
                            <a:rPr lang="en-US" altLang="zh-CN" sz="2800" b="1" kern="1200" baseline="0" dirty="0">
                              <a:solidFill>
                                <a:schemeClr val="tx1"/>
                              </a:solidFill>
                              <a:latin typeface="+mn-lt"/>
                              <a:ea typeface="+mn-ea"/>
                              <a:cs typeface="+mn-cs"/>
                            </a:rPr>
                            <a:t>status:</a:t>
                          </a:r>
                          <a:r>
                            <a:rPr lang="zh-CN" altLang="en-US" sz="2800" b="1" kern="1200" baseline="0" dirty="0">
                              <a:solidFill>
                                <a:schemeClr val="tx1"/>
                              </a:solidFill>
                              <a:latin typeface="+mn-lt"/>
                              <a:ea typeface="+mn-ea"/>
                              <a:cs typeface="+mn-cs"/>
                            </a:rPr>
                            <a:t> </a:t>
                          </a:r>
                          <a:r>
                            <a:rPr lang="en-US" altLang="zh-CN" sz="2800" b="1" kern="1200" baseline="0" dirty="0">
                              <a:solidFill>
                                <a:schemeClr val="tx1"/>
                              </a:solidFill>
                              <a:latin typeface="+mn-lt"/>
                              <a:ea typeface="+mn-ea"/>
                              <a:cs typeface="+mn-cs"/>
                            </a:rPr>
                            <a:t>Good</a:t>
                          </a:r>
                          <a:r>
                            <a:rPr lang="zh-CN" altLang="en-US" sz="2800" b="1" kern="1200" baseline="0" dirty="0">
                              <a:solidFill>
                                <a:schemeClr val="tx1"/>
                              </a:solidFill>
                              <a:latin typeface="+mn-lt"/>
                              <a:ea typeface="+mn-ea"/>
                              <a:cs typeface="+mn-cs"/>
                            </a:rPr>
                            <a:t> </a:t>
                          </a:r>
                          <a:r>
                            <a:rPr lang="en-US" altLang="zh-CN" sz="2800" b="1" kern="1200" baseline="0" dirty="0">
                              <a:solidFill>
                                <a:schemeClr val="tx1"/>
                              </a:solidFill>
                              <a:latin typeface="+mn-lt"/>
                              <a:ea typeface="+mn-ea"/>
                              <a:cs typeface="+mn-cs"/>
                            </a:rPr>
                            <a:t>vs.</a:t>
                          </a:r>
                          <a:r>
                            <a:rPr lang="zh-CN" altLang="en-US" sz="2800" b="1" kern="1200" baseline="0" dirty="0">
                              <a:solidFill>
                                <a:schemeClr val="tx1"/>
                              </a:solidFill>
                              <a:latin typeface="+mn-lt"/>
                              <a:ea typeface="+mn-ea"/>
                              <a:cs typeface="+mn-cs"/>
                            </a:rPr>
                            <a:t> </a:t>
                          </a:r>
                          <a:r>
                            <a:rPr lang="en-US" altLang="zh-CN" sz="2800" b="1" kern="1200" baseline="0" dirty="0">
                              <a:solidFill>
                                <a:schemeClr val="tx1"/>
                              </a:solidFill>
                              <a:latin typeface="+mn-lt"/>
                              <a:ea typeface="+mn-ea"/>
                              <a:cs typeface="+mn-cs"/>
                            </a:rPr>
                            <a:t>Not</a:t>
                          </a:r>
                          <a:r>
                            <a:rPr lang="zh-CN" altLang="en-US" sz="2800" b="1" kern="1200" baseline="0" dirty="0">
                              <a:solidFill>
                                <a:schemeClr val="tx1"/>
                              </a:solidFill>
                              <a:latin typeface="+mn-lt"/>
                              <a:ea typeface="+mn-ea"/>
                              <a:cs typeface="+mn-cs"/>
                            </a:rPr>
                            <a:t> </a:t>
                          </a:r>
                          <a:r>
                            <a:rPr lang="en-US" altLang="zh-CN" sz="2800" b="1" kern="1200" baseline="0" dirty="0">
                              <a:solidFill>
                                <a:schemeClr val="tx1"/>
                              </a:solidFill>
                              <a:latin typeface="+mn-lt"/>
                              <a:ea typeface="+mn-ea"/>
                              <a:cs typeface="+mn-cs"/>
                            </a:rPr>
                            <a:t>good</a:t>
                          </a:r>
                        </a:p>
                        <a:p>
                          <a:pPr marL="457200" indent="-457200" algn="just">
                            <a:buFont typeface="Arial" panose="020B0604020202020204" pitchFamily="34" charset="0"/>
                            <a:buChar char="•"/>
                          </a:pPr>
                          <a:endParaRPr lang="en-US" altLang="zh-CN" sz="2800" b="1" kern="1200" baseline="0" dirty="0">
                            <a:solidFill>
                              <a:schemeClr val="tx1"/>
                            </a:solidFill>
                            <a:latin typeface="+mn-lt"/>
                            <a:ea typeface="+mn-ea"/>
                            <a:cs typeface="+mn-cs"/>
                          </a:endParaRPr>
                        </a:p>
                        <a:p>
                          <a:pPr marL="0" indent="0" algn="just">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zh-CN" altLang="en-US" sz="2800" b="0" i="1" kern="1200" baseline="0" smtClean="0">
                                    <a:solidFill>
                                      <a:schemeClr val="tx1"/>
                                    </a:solidFill>
                                    <a:latin typeface="Cambria Math" panose="02040503050406030204" pitchFamily="18" charset="0"/>
                                    <a:ea typeface="+mn-ea"/>
                                    <a:cs typeface="+mn-cs"/>
                                  </a:rPr>
                                  <m:t>    </m:t>
                                </m:r>
                                <m:func>
                                  <m:funcPr>
                                    <m:ctrlPr>
                                      <a:rPr lang="en-US" altLang="zh-CN" sz="2800" b="0" i="1" kern="1200" baseline="0" smtClean="0">
                                        <a:solidFill>
                                          <a:schemeClr val="tx1"/>
                                        </a:solidFill>
                                        <a:latin typeface="Cambria Math" panose="02040503050406030204" pitchFamily="18" charset="0"/>
                                        <a:ea typeface="+mn-ea"/>
                                        <a:cs typeface="+mn-cs"/>
                                      </a:rPr>
                                    </m:ctrlPr>
                                  </m:funcPr>
                                  <m:fName>
                                    <m:r>
                                      <m:rPr>
                                        <m:sty m:val="p"/>
                                      </m:rPr>
                                      <a:rPr lang="en-US" altLang="zh-CN" sz="2800" b="0" i="0" kern="1200" baseline="0" smtClean="0">
                                        <a:solidFill>
                                          <a:schemeClr val="tx1"/>
                                        </a:solidFill>
                                        <a:latin typeface="Cambria Math" panose="02040503050406030204" pitchFamily="18" charset="0"/>
                                        <a:ea typeface="+mn-ea"/>
                                        <a:cs typeface="+mn-cs"/>
                                      </a:rPr>
                                      <m:t>log</m:t>
                                    </m:r>
                                  </m:fName>
                                  <m:e>
                                    <m:d>
                                      <m:dPr>
                                        <m:ctrlPr>
                                          <a:rPr lang="en-US" altLang="zh-CN" sz="2800" b="0" i="1" kern="1200" baseline="0" smtClean="0">
                                            <a:solidFill>
                                              <a:schemeClr val="tx1"/>
                                            </a:solidFill>
                                            <a:latin typeface="Cambria Math" panose="02040503050406030204" pitchFamily="18" charset="0"/>
                                            <a:ea typeface="+mn-ea"/>
                                            <a:cs typeface="+mn-cs"/>
                                          </a:rPr>
                                        </m:ctrlPr>
                                      </m:dPr>
                                      <m:e>
                                        <m:f>
                                          <m:fPr>
                                            <m:ctrlPr>
                                              <a:rPr lang="en-US" altLang="zh-CN" sz="2800" b="0" i="1" kern="1200" baseline="0" smtClean="0">
                                                <a:solidFill>
                                                  <a:schemeClr val="tx1"/>
                                                </a:solidFill>
                                                <a:latin typeface="Cambria Math" panose="02040503050406030204" pitchFamily="18" charset="0"/>
                                                <a:ea typeface="+mn-ea"/>
                                                <a:cs typeface="+mn-cs"/>
                                              </a:rPr>
                                            </m:ctrlPr>
                                          </m:fPr>
                                          <m:num>
                                            <m:r>
                                              <a:rPr lang="en-US" altLang="zh-CN" sz="2800" b="0" i="1" kern="1200" baseline="0" smtClean="0">
                                                <a:solidFill>
                                                  <a:schemeClr val="tx1"/>
                                                </a:solidFill>
                                                <a:latin typeface="Cambria Math" panose="02040503050406030204" pitchFamily="18" charset="0"/>
                                                <a:ea typeface="+mn-ea"/>
                                                <a:cs typeface="+mn-cs"/>
                                              </a:rPr>
                                              <m:t>𝑃</m:t>
                                            </m:r>
                                            <m:r>
                                              <a:rPr lang="en-US" altLang="zh-CN" sz="2800" b="0" i="1" kern="1200" baseline="0" smtClean="0">
                                                <a:solidFill>
                                                  <a:schemeClr val="tx1"/>
                                                </a:solidFill>
                                                <a:latin typeface="Cambria Math" panose="02040503050406030204" pitchFamily="18" charset="0"/>
                                                <a:ea typeface="+mn-ea"/>
                                                <a:cs typeface="+mn-cs"/>
                                              </a:rPr>
                                              <m:t>(</m:t>
                                            </m:r>
                                            <m:r>
                                              <a:rPr lang="en-US" altLang="zh-CN" sz="2800" b="0" i="1" kern="1200" baseline="0" smtClean="0">
                                                <a:solidFill>
                                                  <a:schemeClr val="tx1"/>
                                                </a:solidFill>
                                                <a:latin typeface="Cambria Math" panose="02040503050406030204" pitchFamily="18" charset="0"/>
                                                <a:ea typeface="+mn-ea"/>
                                                <a:cs typeface="+mn-cs"/>
                                              </a:rPr>
                                              <m:t>𝑌</m:t>
                                            </m:r>
                                            <m:r>
                                              <a:rPr lang="en-US" altLang="zh-CN" sz="2800" b="0" i="1" kern="1200" baseline="0" smtClean="0">
                                                <a:solidFill>
                                                  <a:schemeClr val="tx1"/>
                                                </a:solidFill>
                                                <a:latin typeface="Cambria Math" panose="02040503050406030204" pitchFamily="18" charset="0"/>
                                                <a:ea typeface="+mn-ea"/>
                                                <a:cs typeface="+mn-cs"/>
                                              </a:rPr>
                                              <m:t>=1)</m:t>
                                            </m:r>
                                          </m:num>
                                          <m:den>
                                            <m:r>
                                              <a:rPr lang="en-US" altLang="zh-CN" sz="2800" b="0" i="1" kern="1200" baseline="0" smtClean="0">
                                                <a:solidFill>
                                                  <a:schemeClr val="tx1"/>
                                                </a:solidFill>
                                                <a:latin typeface="Cambria Math" panose="02040503050406030204" pitchFamily="18" charset="0"/>
                                                <a:ea typeface="+mn-ea"/>
                                                <a:cs typeface="+mn-cs"/>
                                              </a:rPr>
                                              <m:t>𝑃</m:t>
                                            </m:r>
                                            <m:r>
                                              <a:rPr lang="en-US" altLang="zh-CN" sz="2800" b="0" i="1" kern="1200" baseline="0" smtClean="0">
                                                <a:solidFill>
                                                  <a:schemeClr val="tx1"/>
                                                </a:solidFill>
                                                <a:latin typeface="Cambria Math" panose="02040503050406030204" pitchFamily="18" charset="0"/>
                                                <a:ea typeface="+mn-ea"/>
                                                <a:cs typeface="+mn-cs"/>
                                              </a:rPr>
                                              <m:t>(</m:t>
                                            </m:r>
                                            <m:r>
                                              <a:rPr lang="en-US" altLang="zh-CN" sz="2800" b="0" i="1" kern="1200" baseline="0" smtClean="0">
                                                <a:solidFill>
                                                  <a:schemeClr val="tx1"/>
                                                </a:solidFill>
                                                <a:latin typeface="Cambria Math" panose="02040503050406030204" pitchFamily="18" charset="0"/>
                                                <a:ea typeface="+mn-ea"/>
                                                <a:cs typeface="+mn-cs"/>
                                              </a:rPr>
                                              <m:t>𝑌</m:t>
                                            </m:r>
                                            <m:r>
                                              <a:rPr lang="en-US" altLang="zh-CN" sz="2800" b="0" i="1" kern="1200" baseline="0" smtClean="0">
                                                <a:solidFill>
                                                  <a:schemeClr val="tx1"/>
                                                </a:solidFill>
                                                <a:latin typeface="Cambria Math" panose="02040503050406030204" pitchFamily="18" charset="0"/>
                                                <a:ea typeface="+mn-ea"/>
                                                <a:cs typeface="+mn-cs"/>
                                              </a:rPr>
                                              <m:t>=0)</m:t>
                                            </m:r>
                                          </m:den>
                                        </m:f>
                                      </m:e>
                                    </m:d>
                                  </m:e>
                                </m:func>
                                <m:r>
                                  <a:rPr lang="en-US" altLang="zh-CN" sz="2800" b="0" i="1" kern="1200" baseline="0" smtClean="0">
                                    <a:solidFill>
                                      <a:schemeClr val="tx1"/>
                                    </a:solidFill>
                                    <a:latin typeface="Cambria Math" panose="02040503050406030204" pitchFamily="18" charset="0"/>
                                    <a:ea typeface="+mn-ea"/>
                                    <a:cs typeface="+mn-cs"/>
                                  </a:rPr>
                                  <m:t>=</m:t>
                                </m:r>
                                <m:func>
                                  <m:funcPr>
                                    <m:ctrlPr>
                                      <a:rPr lang="en-US" altLang="zh-CN" sz="2800" b="0" i="1" kern="1200" baseline="0" smtClean="0">
                                        <a:solidFill>
                                          <a:schemeClr val="tx1"/>
                                        </a:solidFill>
                                        <a:latin typeface="Cambria Math" panose="02040503050406030204" pitchFamily="18" charset="0"/>
                                        <a:ea typeface="+mn-ea"/>
                                        <a:cs typeface="+mn-cs"/>
                                      </a:rPr>
                                    </m:ctrlPr>
                                  </m:funcPr>
                                  <m:fName>
                                    <m:r>
                                      <m:rPr>
                                        <m:sty m:val="p"/>
                                      </m:rPr>
                                      <a:rPr lang="en-US" altLang="zh-CN" sz="2800" b="0" i="0" kern="1200" baseline="0" smtClean="0">
                                        <a:solidFill>
                                          <a:schemeClr val="tx1"/>
                                        </a:solidFill>
                                        <a:latin typeface="Cambria Math" panose="02040503050406030204" pitchFamily="18" charset="0"/>
                                        <a:ea typeface="+mn-ea"/>
                                        <a:cs typeface="+mn-cs"/>
                                      </a:rPr>
                                      <m:t>log</m:t>
                                    </m:r>
                                    <m:f>
                                      <m:fPr>
                                        <m:ctrlPr>
                                          <a:rPr lang="en-US" altLang="zh-CN" sz="2800" b="0" i="1" kern="1200" baseline="0" smtClean="0">
                                            <a:solidFill>
                                              <a:schemeClr val="tx1"/>
                                            </a:solidFill>
                                            <a:latin typeface="Cambria Math" panose="02040503050406030204" pitchFamily="18" charset="0"/>
                                            <a:ea typeface="+mn-ea"/>
                                            <a:cs typeface="+mn-cs"/>
                                          </a:rPr>
                                        </m:ctrlPr>
                                      </m:fPr>
                                      <m:num>
                                        <m:r>
                                          <a:rPr lang="en-US" altLang="zh-CN" sz="2800" b="0" i="1" kern="1200" baseline="0" smtClean="0">
                                            <a:solidFill>
                                              <a:schemeClr val="tx1"/>
                                            </a:solidFill>
                                            <a:latin typeface="Cambria Math" panose="02040503050406030204" pitchFamily="18" charset="0"/>
                                            <a:ea typeface="+mn-ea"/>
                                            <a:cs typeface="+mn-cs"/>
                                          </a:rPr>
                                          <m:t>𝜋</m:t>
                                        </m:r>
                                      </m:num>
                                      <m:den>
                                        <m:r>
                                          <a:rPr lang="en-US" altLang="zh-CN" sz="2800" b="0" i="1" kern="1200" baseline="0" smtClean="0">
                                            <a:solidFill>
                                              <a:schemeClr val="tx1"/>
                                            </a:solidFill>
                                            <a:latin typeface="Cambria Math" panose="02040503050406030204" pitchFamily="18" charset="0"/>
                                            <a:ea typeface="+mn-ea"/>
                                            <a:cs typeface="+mn-cs"/>
                                          </a:rPr>
                                          <m:t>1</m:t>
                                        </m:r>
                                        <m:r>
                                          <a:rPr lang="zh-CN" altLang="en-US" sz="2800" b="0" i="1" kern="1200" baseline="0" smtClean="0">
                                            <a:solidFill>
                                              <a:schemeClr val="tx1"/>
                                            </a:solidFill>
                                            <a:latin typeface="Cambria Math" panose="02040503050406030204" pitchFamily="18" charset="0"/>
                                            <a:ea typeface="+mn-ea"/>
                                            <a:cs typeface="+mn-cs"/>
                                          </a:rPr>
                                          <m:t> </m:t>
                                        </m:r>
                                        <m:r>
                                          <a:rPr lang="en-US" altLang="zh-CN" sz="2800" b="0" i="1" kern="1200" baseline="0" smtClean="0">
                                            <a:solidFill>
                                              <a:schemeClr val="tx1"/>
                                            </a:solidFill>
                                            <a:latin typeface="Cambria Math" panose="02040503050406030204" pitchFamily="18" charset="0"/>
                                            <a:ea typeface="+mn-ea"/>
                                            <a:cs typeface="+mn-cs"/>
                                          </a:rPr>
                                          <m:t>−</m:t>
                                        </m:r>
                                        <m:r>
                                          <a:rPr lang="en-US" altLang="zh-CN" sz="2800" b="0" i="1" kern="1200" baseline="0" smtClean="0">
                                            <a:solidFill>
                                              <a:schemeClr val="tx1"/>
                                            </a:solidFill>
                                            <a:latin typeface="Cambria Math" panose="02040503050406030204" pitchFamily="18" charset="0"/>
                                            <a:ea typeface="+mn-ea"/>
                                            <a:cs typeface="+mn-cs"/>
                                          </a:rPr>
                                          <m:t>𝜋</m:t>
                                        </m:r>
                                      </m:den>
                                    </m:f>
                                  </m:fName>
                                  <m:e>
                                    <m:r>
                                      <a:rPr lang="en-US" altLang="zh-CN" sz="2800" b="0" i="1" kern="1200" baseline="0" smtClean="0">
                                        <a:solidFill>
                                          <a:schemeClr val="tx1"/>
                                        </a:solidFill>
                                        <a:latin typeface="Cambria Math" panose="02040503050406030204" pitchFamily="18" charset="0"/>
                                        <a:ea typeface="+mn-ea"/>
                                        <a:cs typeface="+mn-cs"/>
                                      </a:rPr>
                                      <m:t>=</m:t>
                                    </m:r>
                                    <m:sSub>
                                      <m:sSubPr>
                                        <m:ctrlPr>
                                          <a:rPr lang="en-US" altLang="zh-CN" sz="2800" b="0" i="1" kern="1200" baseline="0" smtClean="0">
                                            <a:solidFill>
                                              <a:schemeClr val="tx1"/>
                                            </a:solidFill>
                                            <a:latin typeface="Cambria Math" panose="02040503050406030204" pitchFamily="18" charset="0"/>
                                            <a:ea typeface="+mn-ea"/>
                                            <a:cs typeface="+mn-cs"/>
                                          </a:rPr>
                                        </m:ctrlPr>
                                      </m:sSubPr>
                                      <m:e>
                                        <m:r>
                                          <a:rPr lang="en-US" altLang="zh-CN" sz="2800" b="0" i="1" kern="1200" baseline="0" smtClean="0">
                                            <a:solidFill>
                                              <a:schemeClr val="tx1"/>
                                            </a:solidFill>
                                            <a:latin typeface="Cambria Math" panose="02040503050406030204" pitchFamily="18" charset="0"/>
                                            <a:ea typeface="+mn-ea"/>
                                            <a:cs typeface="+mn-cs"/>
                                          </a:rPr>
                                          <m:t>𝛽</m:t>
                                        </m:r>
                                      </m:e>
                                      <m:sub>
                                        <m:r>
                                          <a:rPr lang="en-US" altLang="zh-CN" sz="2800" b="0" i="1" kern="1200" baseline="0" smtClean="0">
                                            <a:solidFill>
                                              <a:schemeClr val="tx1"/>
                                            </a:solidFill>
                                            <a:latin typeface="Cambria Math" panose="02040503050406030204" pitchFamily="18" charset="0"/>
                                            <a:ea typeface="+mn-ea"/>
                                            <a:cs typeface="+mn-cs"/>
                                          </a:rPr>
                                          <m:t>𝑘</m:t>
                                        </m:r>
                                        <m:r>
                                          <a:rPr lang="en-US" altLang="zh-CN" sz="2800" b="0" i="1" kern="1200" baseline="0" smtClean="0">
                                            <a:solidFill>
                                              <a:schemeClr val="tx1"/>
                                            </a:solidFill>
                                            <a:latin typeface="Cambria Math" panose="02040503050406030204" pitchFamily="18" charset="0"/>
                                            <a:ea typeface="+mn-ea"/>
                                            <a:cs typeface="+mn-cs"/>
                                          </a:rPr>
                                          <m:t>0</m:t>
                                        </m:r>
                                      </m:sub>
                                    </m:sSub>
                                    <m:r>
                                      <a:rPr lang="en-US" altLang="zh-CN" sz="2800" b="0" i="1" kern="1200" baseline="0" smtClean="0">
                                        <a:solidFill>
                                          <a:schemeClr val="tx1"/>
                                        </a:solidFill>
                                        <a:latin typeface="Cambria Math" panose="02040503050406030204" pitchFamily="18" charset="0"/>
                                        <a:ea typeface="+mn-ea"/>
                                        <a:cs typeface="+mn-cs"/>
                                      </a:rPr>
                                      <m:t>+</m:t>
                                    </m:r>
                                    <m:sSub>
                                      <m:sSubPr>
                                        <m:ctrlPr>
                                          <a:rPr lang="en-US" altLang="zh-CN" sz="2800" b="0" i="1" kern="1200" baseline="0" smtClean="0">
                                            <a:solidFill>
                                              <a:schemeClr val="tx1"/>
                                            </a:solidFill>
                                            <a:latin typeface="Cambria Math" panose="02040503050406030204" pitchFamily="18" charset="0"/>
                                            <a:ea typeface="+mn-ea"/>
                                            <a:cs typeface="+mn-cs"/>
                                          </a:rPr>
                                        </m:ctrlPr>
                                      </m:sSubPr>
                                      <m:e>
                                        <m:r>
                                          <a:rPr lang="en-US" altLang="zh-CN" sz="2800" b="0" i="1" kern="1200" baseline="0" smtClean="0">
                                            <a:solidFill>
                                              <a:schemeClr val="tx1"/>
                                            </a:solidFill>
                                            <a:latin typeface="Cambria Math" panose="02040503050406030204" pitchFamily="18" charset="0"/>
                                            <a:ea typeface="+mn-ea"/>
                                            <a:cs typeface="+mn-cs"/>
                                          </a:rPr>
                                          <m:t>𝛽</m:t>
                                        </m:r>
                                      </m:e>
                                      <m:sub>
                                        <m:r>
                                          <a:rPr lang="en-US" altLang="zh-CN" sz="2800" b="0" i="1" kern="1200" baseline="0" smtClean="0">
                                            <a:solidFill>
                                              <a:schemeClr val="tx1"/>
                                            </a:solidFill>
                                            <a:latin typeface="Cambria Math" panose="02040503050406030204" pitchFamily="18" charset="0"/>
                                            <a:ea typeface="+mn-ea"/>
                                            <a:cs typeface="+mn-cs"/>
                                          </a:rPr>
                                          <m:t>𝑘</m:t>
                                        </m:r>
                                        <m:r>
                                          <a:rPr lang="en-US" altLang="zh-CN" sz="2800" b="0" i="1" kern="1200" baseline="0" smtClean="0">
                                            <a:solidFill>
                                              <a:schemeClr val="tx1"/>
                                            </a:solidFill>
                                            <a:latin typeface="Cambria Math" panose="02040503050406030204" pitchFamily="18" charset="0"/>
                                            <a:ea typeface="+mn-ea"/>
                                            <a:cs typeface="+mn-cs"/>
                                          </a:rPr>
                                          <m:t>1</m:t>
                                        </m:r>
                                      </m:sub>
                                    </m:sSub>
                                    <m:sSub>
                                      <m:sSubPr>
                                        <m:ctrlPr>
                                          <a:rPr lang="en-US" altLang="zh-CN" sz="2800" b="0" i="1" kern="1200" baseline="0" smtClean="0">
                                            <a:solidFill>
                                              <a:schemeClr val="tx1"/>
                                            </a:solidFill>
                                            <a:latin typeface="Cambria Math" panose="02040503050406030204" pitchFamily="18" charset="0"/>
                                            <a:ea typeface="+mn-ea"/>
                                            <a:cs typeface="+mn-cs"/>
                                          </a:rPr>
                                        </m:ctrlPr>
                                      </m:sSubPr>
                                      <m:e>
                                        <m:r>
                                          <a:rPr lang="en-US" altLang="zh-CN" sz="2800" b="0" i="1" kern="1200" baseline="0" smtClean="0">
                                            <a:solidFill>
                                              <a:schemeClr val="tx1"/>
                                            </a:solidFill>
                                            <a:latin typeface="Cambria Math" panose="02040503050406030204" pitchFamily="18" charset="0"/>
                                            <a:ea typeface="+mn-ea"/>
                                            <a:cs typeface="+mn-cs"/>
                                          </a:rPr>
                                          <m:t>𝑥</m:t>
                                        </m:r>
                                      </m:e>
                                      <m:sub>
                                        <m:r>
                                          <a:rPr lang="en-US" altLang="zh-CN" sz="2800" b="0" i="1" kern="1200" baseline="0" smtClean="0">
                                            <a:solidFill>
                                              <a:schemeClr val="tx1"/>
                                            </a:solidFill>
                                            <a:latin typeface="Cambria Math" panose="02040503050406030204" pitchFamily="18" charset="0"/>
                                            <a:ea typeface="+mn-ea"/>
                                            <a:cs typeface="+mn-cs"/>
                                          </a:rPr>
                                          <m:t>1</m:t>
                                        </m:r>
                                      </m:sub>
                                    </m:sSub>
                                    <m:r>
                                      <a:rPr lang="en-US" altLang="zh-CN" sz="2800" b="0" i="1" kern="1200" baseline="0" smtClean="0">
                                        <a:solidFill>
                                          <a:schemeClr val="tx1"/>
                                        </a:solidFill>
                                        <a:latin typeface="Cambria Math" panose="02040503050406030204" pitchFamily="18" charset="0"/>
                                        <a:ea typeface="+mn-ea"/>
                                        <a:cs typeface="+mn-cs"/>
                                      </a:rPr>
                                      <m:t>+</m:t>
                                    </m:r>
                                    <m:r>
                                      <a:rPr lang="zh-CN" altLang="en-US" sz="2800" b="0" i="1" kern="1200" baseline="0" smtClean="0">
                                        <a:solidFill>
                                          <a:schemeClr val="tx1"/>
                                        </a:solidFill>
                                        <a:latin typeface="Cambria Math" panose="02040503050406030204" pitchFamily="18" charset="0"/>
                                        <a:ea typeface="+mn-ea"/>
                                        <a:cs typeface="+mn-cs"/>
                                      </a:rPr>
                                      <m:t> </m:t>
                                    </m:r>
                                    <m:r>
                                      <a:rPr lang="en-US" altLang="zh-CN" sz="2800" b="0" i="1" kern="1200" baseline="0" smtClean="0">
                                        <a:solidFill>
                                          <a:schemeClr val="tx1"/>
                                        </a:solidFill>
                                        <a:latin typeface="Cambria Math" panose="02040503050406030204" pitchFamily="18" charset="0"/>
                                        <a:ea typeface="+mn-ea"/>
                                        <a:cs typeface="+mn-cs"/>
                                      </a:rPr>
                                      <m:t>…+</m:t>
                                    </m:r>
                                    <m:sSub>
                                      <m:sSubPr>
                                        <m:ctrlPr>
                                          <a:rPr lang="en-US" altLang="zh-CN" sz="2800" b="0" i="1" kern="1200" baseline="0" smtClean="0">
                                            <a:solidFill>
                                              <a:schemeClr val="tx1"/>
                                            </a:solidFill>
                                            <a:latin typeface="Cambria Math" panose="02040503050406030204" pitchFamily="18" charset="0"/>
                                            <a:ea typeface="+mn-ea"/>
                                            <a:cs typeface="+mn-cs"/>
                                          </a:rPr>
                                        </m:ctrlPr>
                                      </m:sSubPr>
                                      <m:e>
                                        <m:r>
                                          <a:rPr lang="en-US" altLang="zh-CN" sz="2800" b="0" i="1" kern="1200" baseline="0" smtClean="0">
                                            <a:solidFill>
                                              <a:schemeClr val="tx1"/>
                                            </a:solidFill>
                                            <a:latin typeface="Cambria Math" panose="02040503050406030204" pitchFamily="18" charset="0"/>
                                            <a:ea typeface="+mn-ea"/>
                                            <a:cs typeface="+mn-cs"/>
                                          </a:rPr>
                                          <m:t>𝛽</m:t>
                                        </m:r>
                                      </m:e>
                                      <m:sub>
                                        <m:r>
                                          <a:rPr lang="en-US" altLang="zh-CN" sz="2800" b="0" i="1" kern="1200" baseline="0" smtClean="0">
                                            <a:solidFill>
                                              <a:schemeClr val="tx1"/>
                                            </a:solidFill>
                                            <a:latin typeface="Cambria Math" panose="02040503050406030204" pitchFamily="18" charset="0"/>
                                            <a:ea typeface="+mn-ea"/>
                                            <a:cs typeface="+mn-cs"/>
                                          </a:rPr>
                                          <m:t>𝑘𝑝</m:t>
                                        </m:r>
                                      </m:sub>
                                    </m:sSub>
                                    <m:sSub>
                                      <m:sSubPr>
                                        <m:ctrlPr>
                                          <a:rPr lang="en-US" altLang="zh-CN" sz="2800" b="0" i="1" kern="1200" baseline="0" smtClean="0">
                                            <a:solidFill>
                                              <a:schemeClr val="tx1"/>
                                            </a:solidFill>
                                            <a:latin typeface="Cambria Math" panose="02040503050406030204" pitchFamily="18" charset="0"/>
                                            <a:ea typeface="+mn-ea"/>
                                            <a:cs typeface="+mn-cs"/>
                                          </a:rPr>
                                        </m:ctrlPr>
                                      </m:sSubPr>
                                      <m:e>
                                        <m:r>
                                          <a:rPr lang="en-US" altLang="zh-CN" sz="2800" b="0" i="1" kern="1200" baseline="0" smtClean="0">
                                            <a:solidFill>
                                              <a:schemeClr val="tx1"/>
                                            </a:solidFill>
                                            <a:latin typeface="Cambria Math" panose="02040503050406030204" pitchFamily="18" charset="0"/>
                                            <a:ea typeface="+mn-ea"/>
                                            <a:cs typeface="+mn-cs"/>
                                          </a:rPr>
                                          <m:t>𝑥</m:t>
                                        </m:r>
                                      </m:e>
                                      <m:sub>
                                        <m:r>
                                          <a:rPr lang="en-US" altLang="zh-CN" sz="2800" b="0" i="1" kern="1200" baseline="0" smtClean="0">
                                            <a:solidFill>
                                              <a:schemeClr val="tx1"/>
                                            </a:solidFill>
                                            <a:latin typeface="Cambria Math" panose="02040503050406030204" pitchFamily="18" charset="0"/>
                                            <a:ea typeface="+mn-ea"/>
                                            <a:cs typeface="+mn-cs"/>
                                          </a:rPr>
                                          <m:t>𝑝</m:t>
                                        </m:r>
                                      </m:sub>
                                    </m:sSub>
                                  </m:e>
                                </m:func>
                              </m:oMath>
                            </m:oMathPara>
                          </a14:m>
                          <a:endParaRPr lang="en-US" altLang="zh-CN" sz="2800" b="0" kern="1200" baseline="0" dirty="0">
                            <a:solidFill>
                              <a:schemeClr val="tx1"/>
                            </a:solidFill>
                            <a:latin typeface="+mn-lt"/>
                            <a:ea typeface="+mn-ea"/>
                            <a:cs typeface="+mn-cs"/>
                          </a:endParaRPr>
                        </a:p>
                        <a:p>
                          <a:pPr marL="0" indent="0" algn="just">
                            <a:buFont typeface="Arial" panose="020B0604020202020204" pitchFamily="34" charset="0"/>
                            <a:buNone/>
                          </a:pPr>
                          <a:endParaRPr lang="en-US" altLang="zh-CN" sz="2800" b="1" kern="1200" baseline="0" dirty="0">
                            <a:solidFill>
                              <a:schemeClr val="tx1"/>
                            </a:solidFill>
                            <a:latin typeface="+mn-lt"/>
                            <a:ea typeface="+mn-ea"/>
                            <a:cs typeface="+mn-cs"/>
                          </a:endParaRPr>
                        </a:p>
                        <a:p>
                          <a:pPr marL="457200" indent="-457200" algn="just">
                            <a:buFont typeface="Arial" panose="020B0604020202020204" pitchFamily="34" charset="0"/>
                            <a:buChar char="•"/>
                          </a:pPr>
                          <a:r>
                            <a:rPr lang="en-US" altLang="zh-CN" sz="2800" b="1" kern="1200" baseline="0" dirty="0">
                              <a:solidFill>
                                <a:schemeClr val="tx1"/>
                              </a:solidFill>
                              <a:latin typeface="+mn-lt"/>
                              <a:ea typeface="+mn-ea"/>
                              <a:cs typeface="+mn-cs"/>
                            </a:rPr>
                            <a:t>Ordinary</a:t>
                          </a:r>
                          <a:r>
                            <a:rPr lang="zh-CN" altLang="en-US" sz="2800" b="1" kern="1200" baseline="0" dirty="0">
                              <a:solidFill>
                                <a:schemeClr val="tx1"/>
                              </a:solidFill>
                              <a:latin typeface="+mn-lt"/>
                              <a:ea typeface="+mn-ea"/>
                              <a:cs typeface="+mn-cs"/>
                            </a:rPr>
                            <a:t> </a:t>
                          </a:r>
                          <a:r>
                            <a:rPr lang="en-US" altLang="zh-CN" sz="2800" b="1" kern="1200" baseline="0" dirty="0">
                              <a:solidFill>
                                <a:schemeClr val="tx1"/>
                              </a:solidFill>
                              <a:latin typeface="+mn-lt"/>
                              <a:ea typeface="+mn-ea"/>
                              <a:cs typeface="+mn-cs"/>
                            </a:rPr>
                            <a:t>visits</a:t>
                          </a:r>
                          <a:r>
                            <a:rPr lang="zh-CN" altLang="en-US" sz="2800" b="1" kern="1200" baseline="0" dirty="0">
                              <a:solidFill>
                                <a:schemeClr val="tx1"/>
                              </a:solidFill>
                              <a:latin typeface="+mn-lt"/>
                              <a:ea typeface="+mn-ea"/>
                              <a:cs typeface="+mn-cs"/>
                            </a:rPr>
                            <a:t> </a:t>
                          </a:r>
                          <a:r>
                            <a:rPr lang="en-US" altLang="zh-CN" sz="2800" b="1" kern="1200" baseline="0" dirty="0">
                              <a:solidFill>
                                <a:schemeClr val="tx1"/>
                              </a:solidFill>
                              <a:latin typeface="+mn-lt"/>
                              <a:ea typeface="+mn-ea"/>
                              <a:cs typeface="+mn-cs"/>
                            </a:rPr>
                            <a:t>to</a:t>
                          </a:r>
                          <a:r>
                            <a:rPr lang="zh-CN" altLang="en-US" sz="2800" b="1" kern="1200" baseline="0" dirty="0">
                              <a:solidFill>
                                <a:schemeClr val="tx1"/>
                              </a:solidFill>
                              <a:latin typeface="+mn-lt"/>
                              <a:ea typeface="+mn-ea"/>
                              <a:cs typeface="+mn-cs"/>
                            </a:rPr>
                            <a:t> </a:t>
                          </a:r>
                          <a:r>
                            <a:rPr lang="en-US" altLang="zh-CN" sz="2800" b="1" kern="1200" baseline="0" dirty="0">
                              <a:solidFill>
                                <a:schemeClr val="tx1"/>
                              </a:solidFill>
                              <a:latin typeface="+mn-lt"/>
                              <a:ea typeface="+mn-ea"/>
                              <a:cs typeface="+mn-cs"/>
                            </a:rPr>
                            <a:t>doctors:</a:t>
                          </a:r>
                          <a:r>
                            <a:rPr lang="zh-CN" altLang="en-US" sz="2800" b="1" kern="1200" baseline="0" dirty="0">
                              <a:solidFill>
                                <a:schemeClr val="tx1"/>
                              </a:solidFill>
                              <a:latin typeface="+mn-lt"/>
                              <a:ea typeface="+mn-ea"/>
                              <a:cs typeface="+mn-cs"/>
                            </a:rPr>
                            <a:t> </a:t>
                          </a:r>
                          <a:r>
                            <a:rPr lang="en-US" altLang="zh-CN" sz="2800" b="1" kern="1200" baseline="0" dirty="0">
                              <a:solidFill>
                                <a:schemeClr val="tx1"/>
                              </a:solidFill>
                              <a:latin typeface="+mn-lt"/>
                              <a:ea typeface="+mn-ea"/>
                              <a:cs typeface="+mn-cs"/>
                            </a:rPr>
                            <a:t>Never</a:t>
                          </a:r>
                          <a:r>
                            <a:rPr lang="zh-CN" altLang="en-US" sz="2800" b="1" kern="1200" baseline="0" dirty="0">
                              <a:solidFill>
                                <a:schemeClr val="tx1"/>
                              </a:solidFill>
                              <a:latin typeface="+mn-lt"/>
                              <a:ea typeface="+mn-ea"/>
                              <a:cs typeface="+mn-cs"/>
                            </a:rPr>
                            <a:t> </a:t>
                          </a:r>
                          <a:r>
                            <a:rPr lang="en-US" altLang="zh-CN" sz="2800" b="1" kern="1200" baseline="0" dirty="0">
                              <a:solidFill>
                                <a:schemeClr val="tx1"/>
                              </a:solidFill>
                              <a:latin typeface="+mn-lt"/>
                              <a:ea typeface="+mn-ea"/>
                              <a:cs typeface="+mn-cs"/>
                            </a:rPr>
                            <a:t>vs.</a:t>
                          </a:r>
                          <a:r>
                            <a:rPr lang="zh-CN" altLang="en-US" sz="2800" b="1" kern="1200" baseline="0" dirty="0">
                              <a:solidFill>
                                <a:schemeClr val="tx1"/>
                              </a:solidFill>
                              <a:latin typeface="+mn-lt"/>
                              <a:ea typeface="+mn-ea"/>
                              <a:cs typeface="+mn-cs"/>
                            </a:rPr>
                            <a:t> </a:t>
                          </a:r>
                          <a:r>
                            <a:rPr lang="en-US" altLang="zh-CN" sz="2800" b="1" kern="1200" baseline="0" dirty="0">
                              <a:solidFill>
                                <a:schemeClr val="tx1"/>
                              </a:solidFill>
                              <a:latin typeface="+mn-lt"/>
                              <a:ea typeface="+mn-ea"/>
                              <a:cs typeface="+mn-cs"/>
                            </a:rPr>
                            <a:t>Not</a:t>
                          </a:r>
                          <a:r>
                            <a:rPr lang="zh-CN" altLang="en-US" sz="2800" b="1" kern="1200" baseline="0" dirty="0">
                              <a:solidFill>
                                <a:schemeClr val="tx1"/>
                              </a:solidFill>
                              <a:latin typeface="+mn-lt"/>
                              <a:ea typeface="+mn-ea"/>
                              <a:cs typeface="+mn-cs"/>
                            </a:rPr>
                            <a:t> </a:t>
                          </a:r>
                          <a:r>
                            <a:rPr lang="en-US" altLang="zh-CN" sz="2800" b="1" kern="1200" baseline="0" dirty="0">
                              <a:solidFill>
                                <a:schemeClr val="tx1"/>
                              </a:solidFill>
                              <a:latin typeface="+mn-lt"/>
                              <a:ea typeface="+mn-ea"/>
                              <a:cs typeface="+mn-cs"/>
                            </a:rPr>
                            <a:t>Often</a:t>
                          </a:r>
                          <a:r>
                            <a:rPr lang="zh-CN" altLang="en-US" sz="2800" b="1" kern="1200" baseline="0" dirty="0">
                              <a:solidFill>
                                <a:schemeClr val="tx1"/>
                              </a:solidFill>
                              <a:latin typeface="+mn-lt"/>
                              <a:ea typeface="+mn-ea"/>
                              <a:cs typeface="+mn-cs"/>
                            </a:rPr>
                            <a:t> </a:t>
                          </a:r>
                          <a:r>
                            <a:rPr lang="en-US" altLang="zh-CN" sz="2800" b="1" kern="1200" baseline="0" dirty="0">
                              <a:solidFill>
                                <a:schemeClr val="tx1"/>
                              </a:solidFill>
                              <a:latin typeface="+mn-lt"/>
                              <a:ea typeface="+mn-ea"/>
                              <a:cs typeface="+mn-cs"/>
                            </a:rPr>
                            <a:t>vs.</a:t>
                          </a:r>
                          <a:r>
                            <a:rPr lang="zh-CN" altLang="en-US" sz="2800" b="1" kern="1200" baseline="0" dirty="0">
                              <a:solidFill>
                                <a:schemeClr val="tx1"/>
                              </a:solidFill>
                              <a:latin typeface="+mn-lt"/>
                              <a:ea typeface="+mn-ea"/>
                              <a:cs typeface="+mn-cs"/>
                            </a:rPr>
                            <a:t> </a:t>
                          </a:r>
                          <a:r>
                            <a:rPr lang="en-US" altLang="zh-CN" sz="2800" b="1" kern="1200" baseline="0" dirty="0">
                              <a:solidFill>
                                <a:schemeClr val="tx1"/>
                              </a:solidFill>
                              <a:latin typeface="+mn-lt"/>
                              <a:ea typeface="+mn-ea"/>
                              <a:cs typeface="+mn-cs"/>
                            </a:rPr>
                            <a:t>Often</a:t>
                          </a:r>
                          <a:r>
                            <a:rPr lang="zh-CN" altLang="en-US" sz="2800" b="1" kern="1200" baseline="0" dirty="0">
                              <a:solidFill>
                                <a:schemeClr val="tx1"/>
                              </a:solidFill>
                              <a:latin typeface="+mn-lt"/>
                              <a:ea typeface="+mn-ea"/>
                              <a:cs typeface="+mn-cs"/>
                            </a:rPr>
                            <a:t> </a:t>
                          </a:r>
                          <a:endParaRPr lang="en-US" altLang="zh-CN" sz="2800" b="1" kern="1200" baseline="0" dirty="0">
                            <a:solidFill>
                              <a:schemeClr val="tx1"/>
                            </a:solidFill>
                            <a:latin typeface="+mn-lt"/>
                            <a:ea typeface="+mn-ea"/>
                            <a:cs typeface="+mn-cs"/>
                          </a:endParaRPr>
                        </a:p>
                        <a:p>
                          <a:pPr marL="0" indent="0" algn="just">
                            <a:buFont typeface="Arial" panose="020B0604020202020204" pitchFamily="34" charset="0"/>
                            <a:buNone/>
                          </a:pPr>
                          <a14:m>
                            <m:oMathPara xmlns:m="http://schemas.openxmlformats.org/officeDocument/2006/math">
                              <m:oMathParaPr>
                                <m:jc m:val="centerGroup"/>
                              </m:oMathParaPr>
                              <m:oMath xmlns:m="http://schemas.openxmlformats.org/officeDocument/2006/math">
                                <m:func>
                                  <m:funcPr>
                                    <m:ctrlPr>
                                      <a:rPr lang="en-US" altLang="zh-CN" sz="2800" b="0" i="1" kern="1200" baseline="0" smtClean="0">
                                        <a:solidFill>
                                          <a:schemeClr val="tx1"/>
                                        </a:solidFill>
                                        <a:latin typeface="Cambria Math" panose="02040503050406030204" pitchFamily="18" charset="0"/>
                                        <a:ea typeface="+mn-ea"/>
                                        <a:cs typeface="+mn-cs"/>
                                      </a:rPr>
                                    </m:ctrlPr>
                                  </m:funcPr>
                                  <m:fName>
                                    <m:r>
                                      <m:rPr>
                                        <m:sty m:val="p"/>
                                      </m:rPr>
                                      <a:rPr lang="en-US" altLang="zh-CN" sz="2800" b="0" i="0" kern="1200" baseline="0" smtClean="0">
                                        <a:solidFill>
                                          <a:schemeClr val="tx1"/>
                                        </a:solidFill>
                                        <a:latin typeface="Cambria Math" panose="02040503050406030204" pitchFamily="18" charset="0"/>
                                        <a:ea typeface="+mn-ea"/>
                                        <a:cs typeface="+mn-cs"/>
                                      </a:rPr>
                                      <m:t>log</m:t>
                                    </m:r>
                                  </m:fName>
                                  <m:e>
                                    <m:d>
                                      <m:dPr>
                                        <m:ctrlPr>
                                          <a:rPr lang="en-US" altLang="zh-CN" sz="2800" b="0" i="1" kern="1200" baseline="0" smtClean="0">
                                            <a:solidFill>
                                              <a:schemeClr val="tx1"/>
                                            </a:solidFill>
                                            <a:latin typeface="Cambria Math" panose="02040503050406030204" pitchFamily="18" charset="0"/>
                                            <a:ea typeface="+mn-ea"/>
                                            <a:cs typeface="+mn-cs"/>
                                          </a:rPr>
                                        </m:ctrlPr>
                                      </m:dPr>
                                      <m:e>
                                        <m:f>
                                          <m:fPr>
                                            <m:ctrlPr>
                                              <a:rPr lang="en-US" altLang="zh-CN" sz="2800" b="0" i="1" kern="1200" baseline="0" smtClean="0">
                                                <a:solidFill>
                                                  <a:schemeClr val="tx1"/>
                                                </a:solidFill>
                                                <a:latin typeface="Cambria Math" panose="02040503050406030204" pitchFamily="18" charset="0"/>
                                                <a:ea typeface="+mn-ea"/>
                                                <a:cs typeface="+mn-cs"/>
                                              </a:rPr>
                                            </m:ctrlPr>
                                          </m:fPr>
                                          <m:num>
                                            <m:r>
                                              <a:rPr lang="en-US" altLang="zh-CN" sz="2800" b="0" i="1" kern="1200" baseline="0" smtClean="0">
                                                <a:solidFill>
                                                  <a:schemeClr val="tx1"/>
                                                </a:solidFill>
                                                <a:latin typeface="Cambria Math" panose="02040503050406030204" pitchFamily="18" charset="0"/>
                                                <a:ea typeface="+mn-ea"/>
                                                <a:cs typeface="+mn-cs"/>
                                              </a:rPr>
                                              <m:t>𝑃</m:t>
                                            </m:r>
                                            <m:r>
                                              <a:rPr lang="en-US" altLang="zh-CN" sz="2800" b="0" i="1" kern="1200" baseline="0" smtClean="0">
                                                <a:solidFill>
                                                  <a:schemeClr val="tx1"/>
                                                </a:solidFill>
                                                <a:latin typeface="Cambria Math" panose="02040503050406030204" pitchFamily="18" charset="0"/>
                                                <a:ea typeface="+mn-ea"/>
                                                <a:cs typeface="+mn-cs"/>
                                              </a:rPr>
                                              <m:t>(</m:t>
                                            </m:r>
                                            <m:r>
                                              <a:rPr lang="en-US" altLang="zh-CN" sz="2800" b="0" i="1" kern="1200" baseline="0" smtClean="0">
                                                <a:solidFill>
                                                  <a:schemeClr val="tx1"/>
                                                </a:solidFill>
                                                <a:latin typeface="Cambria Math" panose="02040503050406030204" pitchFamily="18" charset="0"/>
                                                <a:ea typeface="+mn-ea"/>
                                                <a:cs typeface="+mn-cs"/>
                                              </a:rPr>
                                              <m:t>𝑌</m:t>
                                            </m:r>
                                            <m:r>
                                              <a:rPr lang="en-US" altLang="zh-CN" sz="2800" b="0" i="1" kern="1200" baseline="0" smtClean="0">
                                                <a:solidFill>
                                                  <a:schemeClr val="tx1"/>
                                                </a:solidFill>
                                                <a:latin typeface="Cambria Math" panose="02040503050406030204" pitchFamily="18" charset="0"/>
                                                <a:ea typeface="+mn-ea"/>
                                                <a:cs typeface="+mn-cs"/>
                                              </a:rPr>
                                              <m:t>=</m:t>
                                            </m:r>
                                            <m:r>
                                              <a:rPr lang="en-US" altLang="zh-CN" sz="2800" b="0" i="1" kern="1200" baseline="0" smtClean="0">
                                                <a:solidFill>
                                                  <a:schemeClr val="tx1"/>
                                                </a:solidFill>
                                                <a:latin typeface="Cambria Math" panose="02040503050406030204" pitchFamily="18" charset="0"/>
                                                <a:ea typeface="+mn-ea"/>
                                                <a:cs typeface="+mn-cs"/>
                                              </a:rPr>
                                              <m:t>𝑘</m:t>
                                            </m:r>
                                            <m:r>
                                              <a:rPr lang="en-US" altLang="zh-CN" sz="2800" b="0" i="1" kern="1200" baseline="0" smtClean="0">
                                                <a:solidFill>
                                                  <a:schemeClr val="tx1"/>
                                                </a:solidFill>
                                                <a:latin typeface="Cambria Math" panose="02040503050406030204" pitchFamily="18" charset="0"/>
                                                <a:ea typeface="+mn-ea"/>
                                                <a:cs typeface="+mn-cs"/>
                                              </a:rPr>
                                              <m:t>)</m:t>
                                            </m:r>
                                          </m:num>
                                          <m:den>
                                            <m:r>
                                              <a:rPr lang="en-US" altLang="zh-CN" sz="2800" b="0" i="1" kern="1200" baseline="0" smtClean="0">
                                                <a:solidFill>
                                                  <a:schemeClr val="tx1"/>
                                                </a:solidFill>
                                                <a:latin typeface="Cambria Math" panose="02040503050406030204" pitchFamily="18" charset="0"/>
                                                <a:ea typeface="+mn-ea"/>
                                                <a:cs typeface="+mn-cs"/>
                                              </a:rPr>
                                              <m:t>𝑃</m:t>
                                            </m:r>
                                            <m:r>
                                              <a:rPr lang="en-US" altLang="zh-CN" sz="2800" b="0" i="1" kern="1200" baseline="0" smtClean="0">
                                                <a:solidFill>
                                                  <a:schemeClr val="tx1"/>
                                                </a:solidFill>
                                                <a:latin typeface="Cambria Math" panose="02040503050406030204" pitchFamily="18" charset="0"/>
                                                <a:ea typeface="+mn-ea"/>
                                                <a:cs typeface="+mn-cs"/>
                                              </a:rPr>
                                              <m:t>(</m:t>
                                            </m:r>
                                            <m:r>
                                              <a:rPr lang="en-US" altLang="zh-CN" sz="2800" b="0" i="1" kern="1200" baseline="0" smtClean="0">
                                                <a:solidFill>
                                                  <a:schemeClr val="tx1"/>
                                                </a:solidFill>
                                                <a:latin typeface="Cambria Math" panose="02040503050406030204" pitchFamily="18" charset="0"/>
                                                <a:ea typeface="+mn-ea"/>
                                                <a:cs typeface="+mn-cs"/>
                                              </a:rPr>
                                              <m:t>𝑌</m:t>
                                            </m:r>
                                            <m:r>
                                              <a:rPr lang="en-US" altLang="zh-CN" sz="2800" b="0" i="1" kern="1200" baseline="0" smtClean="0">
                                                <a:solidFill>
                                                  <a:schemeClr val="tx1"/>
                                                </a:solidFill>
                                                <a:latin typeface="Cambria Math" panose="02040503050406030204" pitchFamily="18" charset="0"/>
                                                <a:ea typeface="+mn-ea"/>
                                                <a:cs typeface="+mn-cs"/>
                                              </a:rPr>
                                              <m:t>=0)</m:t>
                                            </m:r>
                                          </m:den>
                                        </m:f>
                                      </m:e>
                                    </m:d>
                                  </m:e>
                                </m:func>
                                <m:r>
                                  <a:rPr lang="en-US" altLang="zh-CN" sz="2800" b="0" i="1" kern="1200" baseline="0" smtClean="0">
                                    <a:solidFill>
                                      <a:schemeClr val="tx1"/>
                                    </a:solidFill>
                                    <a:latin typeface="Cambria Math" panose="02040503050406030204" pitchFamily="18" charset="0"/>
                                    <a:ea typeface="+mn-ea"/>
                                    <a:cs typeface="+mn-cs"/>
                                  </a:rPr>
                                  <m:t>=</m:t>
                                </m:r>
                                <m:func>
                                  <m:funcPr>
                                    <m:ctrlPr>
                                      <a:rPr lang="en-US" altLang="zh-CN" sz="2800" b="0" i="1" kern="1200" baseline="0" smtClean="0">
                                        <a:solidFill>
                                          <a:schemeClr val="tx1"/>
                                        </a:solidFill>
                                        <a:latin typeface="Cambria Math" panose="02040503050406030204" pitchFamily="18" charset="0"/>
                                        <a:ea typeface="+mn-ea"/>
                                        <a:cs typeface="+mn-cs"/>
                                      </a:rPr>
                                    </m:ctrlPr>
                                  </m:funcPr>
                                  <m:fName>
                                    <m:r>
                                      <m:rPr>
                                        <m:sty m:val="p"/>
                                      </m:rPr>
                                      <a:rPr lang="en-US" altLang="zh-CN" sz="2800" b="0" i="0" kern="1200" baseline="0" smtClean="0">
                                        <a:solidFill>
                                          <a:schemeClr val="tx1"/>
                                        </a:solidFill>
                                        <a:latin typeface="Cambria Math" panose="02040503050406030204" pitchFamily="18" charset="0"/>
                                        <a:ea typeface="+mn-ea"/>
                                        <a:cs typeface="+mn-cs"/>
                                      </a:rPr>
                                      <m:t>log</m:t>
                                    </m:r>
                                    <m:f>
                                      <m:fPr>
                                        <m:ctrlPr>
                                          <a:rPr lang="en-US" altLang="zh-CN" sz="2800" b="0" i="1" kern="1200" baseline="0" smtClean="0">
                                            <a:solidFill>
                                              <a:schemeClr val="tx1"/>
                                            </a:solidFill>
                                            <a:latin typeface="Cambria Math" panose="02040503050406030204" pitchFamily="18" charset="0"/>
                                            <a:ea typeface="+mn-ea"/>
                                            <a:cs typeface="+mn-cs"/>
                                          </a:rPr>
                                        </m:ctrlPr>
                                      </m:fPr>
                                      <m:num>
                                        <m:sSub>
                                          <m:sSubPr>
                                            <m:ctrlPr>
                                              <a:rPr lang="en-US" altLang="zh-CN" sz="2800" b="0" i="1" kern="1200" baseline="0" smtClean="0">
                                                <a:solidFill>
                                                  <a:schemeClr val="tx1"/>
                                                </a:solidFill>
                                                <a:latin typeface="Cambria Math" panose="02040503050406030204" pitchFamily="18" charset="0"/>
                                                <a:ea typeface="+mn-ea"/>
                                                <a:cs typeface="+mn-cs"/>
                                              </a:rPr>
                                            </m:ctrlPr>
                                          </m:sSubPr>
                                          <m:e>
                                            <m:r>
                                              <a:rPr lang="en-US" altLang="zh-CN" sz="2800" b="0" i="1" kern="1200" baseline="0" smtClean="0">
                                                <a:solidFill>
                                                  <a:schemeClr val="tx1"/>
                                                </a:solidFill>
                                                <a:latin typeface="Cambria Math" panose="02040503050406030204" pitchFamily="18" charset="0"/>
                                                <a:ea typeface="+mn-ea"/>
                                                <a:cs typeface="+mn-cs"/>
                                              </a:rPr>
                                              <m:t>𝜋</m:t>
                                            </m:r>
                                          </m:e>
                                          <m:sub>
                                            <m:r>
                                              <a:rPr lang="en-US" altLang="zh-CN" sz="2800" b="0" i="1" kern="1200" baseline="0" smtClean="0">
                                                <a:solidFill>
                                                  <a:schemeClr val="tx1"/>
                                                </a:solidFill>
                                                <a:latin typeface="Cambria Math" panose="02040503050406030204" pitchFamily="18" charset="0"/>
                                                <a:ea typeface="+mn-ea"/>
                                                <a:cs typeface="+mn-cs"/>
                                              </a:rPr>
                                              <m:t>𝑘</m:t>
                                            </m:r>
                                          </m:sub>
                                        </m:sSub>
                                      </m:num>
                                      <m:den>
                                        <m:sSub>
                                          <m:sSubPr>
                                            <m:ctrlPr>
                                              <a:rPr lang="en-US" altLang="zh-CN" sz="2800" b="0" i="1" kern="1200" baseline="0" smtClean="0">
                                                <a:solidFill>
                                                  <a:schemeClr val="tx1"/>
                                                </a:solidFill>
                                                <a:latin typeface="Cambria Math" panose="02040503050406030204" pitchFamily="18" charset="0"/>
                                                <a:ea typeface="+mn-ea"/>
                                                <a:cs typeface="+mn-cs"/>
                                              </a:rPr>
                                            </m:ctrlPr>
                                          </m:sSubPr>
                                          <m:e>
                                            <m:r>
                                              <a:rPr lang="en-US" altLang="zh-CN" sz="2800" b="0" i="1" kern="1200" baseline="0" smtClean="0">
                                                <a:solidFill>
                                                  <a:schemeClr val="tx1"/>
                                                </a:solidFill>
                                                <a:latin typeface="Cambria Math" panose="02040503050406030204" pitchFamily="18" charset="0"/>
                                                <a:ea typeface="+mn-ea"/>
                                                <a:cs typeface="+mn-cs"/>
                                              </a:rPr>
                                              <m:t>𝜋</m:t>
                                            </m:r>
                                          </m:e>
                                          <m:sub>
                                            <m:r>
                                              <a:rPr lang="en-US" altLang="zh-CN" sz="2800" b="0" i="1" kern="1200" baseline="0" smtClean="0">
                                                <a:solidFill>
                                                  <a:schemeClr val="tx1"/>
                                                </a:solidFill>
                                                <a:latin typeface="Cambria Math" panose="02040503050406030204" pitchFamily="18" charset="0"/>
                                                <a:ea typeface="+mn-ea"/>
                                                <a:cs typeface="+mn-cs"/>
                                              </a:rPr>
                                              <m:t>1</m:t>
                                            </m:r>
                                          </m:sub>
                                        </m:sSub>
                                      </m:den>
                                    </m:f>
                                  </m:fName>
                                  <m:e>
                                    <m:r>
                                      <a:rPr lang="en-US" altLang="zh-CN" sz="2800" b="0" i="1" kern="1200" baseline="0" smtClean="0">
                                        <a:solidFill>
                                          <a:schemeClr val="tx1"/>
                                        </a:solidFill>
                                        <a:latin typeface="Cambria Math" panose="02040503050406030204" pitchFamily="18" charset="0"/>
                                        <a:ea typeface="+mn-ea"/>
                                        <a:cs typeface="+mn-cs"/>
                                      </a:rPr>
                                      <m:t>=</m:t>
                                    </m:r>
                                    <m:sSub>
                                      <m:sSubPr>
                                        <m:ctrlPr>
                                          <a:rPr lang="en-US" altLang="zh-CN" sz="2800" b="0" i="1" kern="1200" baseline="0" smtClean="0">
                                            <a:solidFill>
                                              <a:schemeClr val="tx1"/>
                                            </a:solidFill>
                                            <a:latin typeface="Cambria Math" panose="02040503050406030204" pitchFamily="18" charset="0"/>
                                            <a:ea typeface="+mn-ea"/>
                                            <a:cs typeface="+mn-cs"/>
                                          </a:rPr>
                                        </m:ctrlPr>
                                      </m:sSubPr>
                                      <m:e>
                                        <m:r>
                                          <a:rPr lang="en-US" altLang="zh-CN" sz="2800" b="0" i="1" kern="1200" baseline="0" smtClean="0">
                                            <a:solidFill>
                                              <a:schemeClr val="tx1"/>
                                            </a:solidFill>
                                            <a:latin typeface="Cambria Math" panose="02040503050406030204" pitchFamily="18" charset="0"/>
                                            <a:ea typeface="+mn-ea"/>
                                            <a:cs typeface="+mn-cs"/>
                                          </a:rPr>
                                          <m:t>𝛽</m:t>
                                        </m:r>
                                      </m:e>
                                      <m:sub>
                                        <m:r>
                                          <a:rPr lang="en-US" altLang="zh-CN" sz="2800" b="0" i="1" kern="1200" baseline="0" smtClean="0">
                                            <a:solidFill>
                                              <a:schemeClr val="tx1"/>
                                            </a:solidFill>
                                            <a:latin typeface="Cambria Math" panose="02040503050406030204" pitchFamily="18" charset="0"/>
                                            <a:ea typeface="+mn-ea"/>
                                            <a:cs typeface="+mn-cs"/>
                                          </a:rPr>
                                          <m:t>𝑘</m:t>
                                        </m:r>
                                        <m:r>
                                          <a:rPr lang="en-US" altLang="zh-CN" sz="2800" b="0" i="1" kern="1200" baseline="0" smtClean="0">
                                            <a:solidFill>
                                              <a:schemeClr val="tx1"/>
                                            </a:solidFill>
                                            <a:latin typeface="Cambria Math" panose="02040503050406030204" pitchFamily="18" charset="0"/>
                                            <a:ea typeface="+mn-ea"/>
                                            <a:cs typeface="+mn-cs"/>
                                          </a:rPr>
                                          <m:t>0</m:t>
                                        </m:r>
                                      </m:sub>
                                    </m:sSub>
                                    <m:r>
                                      <a:rPr lang="en-US" altLang="zh-CN" sz="2800" b="0" i="1" kern="1200" baseline="0" smtClean="0">
                                        <a:solidFill>
                                          <a:schemeClr val="tx1"/>
                                        </a:solidFill>
                                        <a:latin typeface="Cambria Math" panose="02040503050406030204" pitchFamily="18" charset="0"/>
                                        <a:ea typeface="+mn-ea"/>
                                        <a:cs typeface="+mn-cs"/>
                                      </a:rPr>
                                      <m:t>+</m:t>
                                    </m:r>
                                    <m:sSub>
                                      <m:sSubPr>
                                        <m:ctrlPr>
                                          <a:rPr lang="en-US" altLang="zh-CN" sz="2800" b="0" i="1" kern="1200" baseline="0" smtClean="0">
                                            <a:solidFill>
                                              <a:schemeClr val="tx1"/>
                                            </a:solidFill>
                                            <a:latin typeface="Cambria Math" panose="02040503050406030204" pitchFamily="18" charset="0"/>
                                            <a:ea typeface="+mn-ea"/>
                                            <a:cs typeface="+mn-cs"/>
                                          </a:rPr>
                                        </m:ctrlPr>
                                      </m:sSubPr>
                                      <m:e>
                                        <m:r>
                                          <a:rPr lang="en-US" altLang="zh-CN" sz="2800" b="0" i="1" kern="1200" baseline="0" smtClean="0">
                                            <a:solidFill>
                                              <a:schemeClr val="tx1"/>
                                            </a:solidFill>
                                            <a:latin typeface="Cambria Math" panose="02040503050406030204" pitchFamily="18" charset="0"/>
                                            <a:ea typeface="+mn-ea"/>
                                            <a:cs typeface="+mn-cs"/>
                                          </a:rPr>
                                          <m:t>𝛽</m:t>
                                        </m:r>
                                      </m:e>
                                      <m:sub>
                                        <m:r>
                                          <a:rPr lang="en-US" altLang="zh-CN" sz="2800" b="0" i="1" kern="1200" baseline="0" smtClean="0">
                                            <a:solidFill>
                                              <a:schemeClr val="tx1"/>
                                            </a:solidFill>
                                            <a:latin typeface="Cambria Math" panose="02040503050406030204" pitchFamily="18" charset="0"/>
                                            <a:ea typeface="+mn-ea"/>
                                            <a:cs typeface="+mn-cs"/>
                                          </a:rPr>
                                          <m:t>𝑘</m:t>
                                        </m:r>
                                        <m:r>
                                          <a:rPr lang="en-US" altLang="zh-CN" sz="2800" b="0" i="1" kern="1200" baseline="0" smtClean="0">
                                            <a:solidFill>
                                              <a:schemeClr val="tx1"/>
                                            </a:solidFill>
                                            <a:latin typeface="Cambria Math" panose="02040503050406030204" pitchFamily="18" charset="0"/>
                                            <a:ea typeface="+mn-ea"/>
                                            <a:cs typeface="+mn-cs"/>
                                          </a:rPr>
                                          <m:t>1</m:t>
                                        </m:r>
                                      </m:sub>
                                    </m:sSub>
                                    <m:sSub>
                                      <m:sSubPr>
                                        <m:ctrlPr>
                                          <a:rPr lang="en-US" altLang="zh-CN" sz="2800" b="0" i="1" kern="1200" baseline="0" smtClean="0">
                                            <a:solidFill>
                                              <a:schemeClr val="tx1"/>
                                            </a:solidFill>
                                            <a:latin typeface="Cambria Math" panose="02040503050406030204" pitchFamily="18" charset="0"/>
                                            <a:ea typeface="+mn-ea"/>
                                            <a:cs typeface="+mn-cs"/>
                                          </a:rPr>
                                        </m:ctrlPr>
                                      </m:sSubPr>
                                      <m:e>
                                        <m:r>
                                          <a:rPr lang="en-US" altLang="zh-CN" sz="2800" b="0" i="1" kern="1200" baseline="0" smtClean="0">
                                            <a:solidFill>
                                              <a:schemeClr val="tx1"/>
                                            </a:solidFill>
                                            <a:latin typeface="Cambria Math" panose="02040503050406030204" pitchFamily="18" charset="0"/>
                                            <a:ea typeface="+mn-ea"/>
                                            <a:cs typeface="+mn-cs"/>
                                          </a:rPr>
                                          <m:t>𝑥</m:t>
                                        </m:r>
                                      </m:e>
                                      <m:sub>
                                        <m:r>
                                          <a:rPr lang="en-US" altLang="zh-CN" sz="2800" b="0" i="1" kern="1200" baseline="0" smtClean="0">
                                            <a:solidFill>
                                              <a:schemeClr val="tx1"/>
                                            </a:solidFill>
                                            <a:latin typeface="Cambria Math" panose="02040503050406030204" pitchFamily="18" charset="0"/>
                                            <a:ea typeface="+mn-ea"/>
                                            <a:cs typeface="+mn-cs"/>
                                          </a:rPr>
                                          <m:t>1</m:t>
                                        </m:r>
                                      </m:sub>
                                    </m:sSub>
                                    <m:r>
                                      <a:rPr lang="en-US" altLang="zh-CN" sz="2800" b="0" i="1" kern="1200" baseline="0" smtClean="0">
                                        <a:solidFill>
                                          <a:schemeClr val="tx1"/>
                                        </a:solidFill>
                                        <a:latin typeface="Cambria Math" panose="02040503050406030204" pitchFamily="18" charset="0"/>
                                        <a:ea typeface="+mn-ea"/>
                                        <a:cs typeface="+mn-cs"/>
                                      </a:rPr>
                                      <m:t>+</m:t>
                                    </m:r>
                                    <m:r>
                                      <a:rPr lang="zh-CN" altLang="en-US" sz="2800" b="0" i="1" kern="1200" baseline="0" smtClean="0">
                                        <a:solidFill>
                                          <a:schemeClr val="tx1"/>
                                        </a:solidFill>
                                        <a:latin typeface="Cambria Math" panose="02040503050406030204" pitchFamily="18" charset="0"/>
                                        <a:ea typeface="+mn-ea"/>
                                        <a:cs typeface="+mn-cs"/>
                                      </a:rPr>
                                      <m:t> </m:t>
                                    </m:r>
                                    <m:r>
                                      <a:rPr lang="en-US" altLang="zh-CN" sz="2800" b="0" i="1" kern="1200" baseline="0" smtClean="0">
                                        <a:solidFill>
                                          <a:schemeClr val="tx1"/>
                                        </a:solidFill>
                                        <a:latin typeface="Cambria Math" panose="02040503050406030204" pitchFamily="18" charset="0"/>
                                        <a:ea typeface="+mn-ea"/>
                                        <a:cs typeface="+mn-cs"/>
                                      </a:rPr>
                                      <m:t>…+</m:t>
                                    </m:r>
                                    <m:sSub>
                                      <m:sSubPr>
                                        <m:ctrlPr>
                                          <a:rPr lang="en-US" altLang="zh-CN" sz="2800" b="0" i="1" kern="1200" baseline="0" smtClean="0">
                                            <a:solidFill>
                                              <a:schemeClr val="tx1"/>
                                            </a:solidFill>
                                            <a:latin typeface="Cambria Math" panose="02040503050406030204" pitchFamily="18" charset="0"/>
                                            <a:ea typeface="+mn-ea"/>
                                            <a:cs typeface="+mn-cs"/>
                                          </a:rPr>
                                        </m:ctrlPr>
                                      </m:sSubPr>
                                      <m:e>
                                        <m:r>
                                          <a:rPr lang="en-US" altLang="zh-CN" sz="2800" b="0" i="1" kern="1200" baseline="0" smtClean="0">
                                            <a:solidFill>
                                              <a:schemeClr val="tx1"/>
                                            </a:solidFill>
                                            <a:latin typeface="Cambria Math" panose="02040503050406030204" pitchFamily="18" charset="0"/>
                                            <a:ea typeface="+mn-ea"/>
                                            <a:cs typeface="+mn-cs"/>
                                          </a:rPr>
                                          <m:t>𝛽</m:t>
                                        </m:r>
                                      </m:e>
                                      <m:sub>
                                        <m:r>
                                          <a:rPr lang="en-US" altLang="zh-CN" sz="2800" b="0" i="1" kern="1200" baseline="0" smtClean="0">
                                            <a:solidFill>
                                              <a:schemeClr val="tx1"/>
                                            </a:solidFill>
                                            <a:latin typeface="Cambria Math" panose="02040503050406030204" pitchFamily="18" charset="0"/>
                                            <a:ea typeface="+mn-ea"/>
                                            <a:cs typeface="+mn-cs"/>
                                          </a:rPr>
                                          <m:t>𝑘𝑝</m:t>
                                        </m:r>
                                      </m:sub>
                                    </m:sSub>
                                    <m:sSub>
                                      <m:sSubPr>
                                        <m:ctrlPr>
                                          <a:rPr lang="en-US" altLang="zh-CN" sz="2800" b="0" i="1" kern="1200" baseline="0" smtClean="0">
                                            <a:solidFill>
                                              <a:schemeClr val="tx1"/>
                                            </a:solidFill>
                                            <a:latin typeface="Cambria Math" panose="02040503050406030204" pitchFamily="18" charset="0"/>
                                            <a:ea typeface="+mn-ea"/>
                                            <a:cs typeface="+mn-cs"/>
                                          </a:rPr>
                                        </m:ctrlPr>
                                      </m:sSubPr>
                                      <m:e>
                                        <m:r>
                                          <a:rPr lang="en-US" altLang="zh-CN" sz="2800" b="0" i="1" kern="1200" baseline="0" smtClean="0">
                                            <a:solidFill>
                                              <a:schemeClr val="tx1"/>
                                            </a:solidFill>
                                            <a:latin typeface="Cambria Math" panose="02040503050406030204" pitchFamily="18" charset="0"/>
                                            <a:ea typeface="+mn-ea"/>
                                            <a:cs typeface="+mn-cs"/>
                                          </a:rPr>
                                          <m:t>𝑥</m:t>
                                        </m:r>
                                      </m:e>
                                      <m:sub>
                                        <m:r>
                                          <a:rPr lang="en-US" altLang="zh-CN" sz="2800" b="0" i="1" kern="1200" baseline="0" smtClean="0">
                                            <a:solidFill>
                                              <a:schemeClr val="tx1"/>
                                            </a:solidFill>
                                            <a:latin typeface="Cambria Math" panose="02040503050406030204" pitchFamily="18" charset="0"/>
                                            <a:ea typeface="+mn-ea"/>
                                            <a:cs typeface="+mn-cs"/>
                                          </a:rPr>
                                          <m:t>𝑝</m:t>
                                        </m:r>
                                      </m:sub>
                                    </m:sSub>
                                  </m:e>
                                </m:func>
                              </m:oMath>
                            </m:oMathPara>
                          </a14:m>
                          <a:endParaRPr lang="en-US" sz="2800" kern="1200" baseline="0" dirty="0">
                            <a:solidFill>
                              <a:schemeClr val="tx1"/>
                            </a:solidFill>
                            <a:latin typeface="+mn-lt"/>
                            <a:ea typeface="+mn-ea"/>
                            <a:cs typeface="+mn-cs"/>
                          </a:endParaRPr>
                        </a:p>
                      </a:txBody>
                      <a:tcPr marL="305668" marR="305668" marT="122246" marB="12224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mc:Choice>
        <mc:Fallback xmlns="">
          <p:graphicFrame>
            <p:nvGraphicFramePr>
              <p:cNvPr id="46" name="Group 128">
                <a:extLst>
                  <a:ext uri="{FF2B5EF4-FFF2-40B4-BE49-F238E27FC236}">
                    <a16:creationId xmlns:a16="http://schemas.microsoft.com/office/drawing/2014/main" id="{381A54B4-F887-794F-97CE-BCD025508231}"/>
                  </a:ext>
                </a:extLst>
              </p:cNvPr>
              <p:cNvGraphicFramePr>
                <a:graphicFrameLocks noGrp="1"/>
              </p:cNvGraphicFramePr>
              <p:nvPr>
                <p:extLst>
                  <p:ext uri="{D42A27DB-BD31-4B8C-83A1-F6EECF244321}">
                    <p14:modId xmlns:p14="http://schemas.microsoft.com/office/powerpoint/2010/main" val="927037516"/>
                  </p:ext>
                </p:extLst>
              </p:nvPr>
            </p:nvGraphicFramePr>
            <p:xfrm>
              <a:off x="10163901" y="4753988"/>
              <a:ext cx="12189574" cy="5734073"/>
            </p:xfrm>
            <a:graphic>
              <a:graphicData uri="http://schemas.openxmlformats.org/drawingml/2006/table">
                <a:tbl>
                  <a:tblPr/>
                  <a:tblGrid>
                    <a:gridCol w="12189574">
                      <a:extLst>
                        <a:ext uri="{9D8B030D-6E8A-4147-A177-3AD203B41FA5}">
                          <a16:colId xmlns:a16="http://schemas.microsoft.com/office/drawing/2014/main" val="20000"/>
                        </a:ext>
                      </a:extLst>
                    </a:gridCol>
                  </a:tblGrid>
                  <a:tr h="5734073">
                    <a:tc>
                      <a:txBody>
                        <a:bodyPr/>
                        <a:lstStyle/>
                        <a:p>
                          <a:endParaRPr lang="en-US"/>
                        </a:p>
                      </a:txBody>
                      <a:tcPr marL="305668" marR="305668" marT="122246" marB="12224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a:blip r:embed="rId12"/>
                          <a:stretch>
                            <a:fillRect l="-208" t="-442" r="-104" b="-442"/>
                          </a:stretch>
                        </a:blipFill>
                      </a:tcPr>
                    </a:tc>
                    <a:extLst>
                      <a:ext uri="{0D108BD9-81ED-4DB2-BD59-A6C34878D82A}">
                        <a16:rowId xmlns:a16="http://schemas.microsoft.com/office/drawing/2014/main" val="10000"/>
                      </a:ext>
                    </a:extLst>
                  </a:tr>
                </a:tbl>
              </a:graphicData>
            </a:graphic>
          </p:graphicFrame>
        </mc:Fallback>
      </mc:AlternateContent>
      <p:sp>
        <p:nvSpPr>
          <p:cNvPr id="47" name="Text Box 68" descr="Blue tissue paper">
            <a:extLst>
              <a:ext uri="{FF2B5EF4-FFF2-40B4-BE49-F238E27FC236}">
                <a16:creationId xmlns:a16="http://schemas.microsoft.com/office/drawing/2014/main" id="{7A670163-A384-784D-82E8-C1530A7D8EF1}"/>
              </a:ext>
            </a:extLst>
          </p:cNvPr>
          <p:cNvSpPr txBox="1">
            <a:spLocks noChangeArrowheads="1"/>
          </p:cNvSpPr>
          <p:nvPr/>
        </p:nvSpPr>
        <p:spPr bwMode="auto">
          <a:xfrm>
            <a:off x="10127901" y="10523145"/>
            <a:ext cx="12254141" cy="595855"/>
          </a:xfrm>
          <a:prstGeom prst="rect">
            <a:avLst/>
          </a:prstGeom>
          <a:solidFill>
            <a:srgbClr val="B31B1B"/>
          </a:solidFill>
          <a:ln w="9525">
            <a:solidFill>
              <a:schemeClr val="tx1"/>
            </a:solidFill>
            <a:miter lim="800000"/>
            <a:headEnd/>
            <a:tailEnd/>
          </a:ln>
        </p:spPr>
        <p:txBody>
          <a:bodyPr wrap="square" lIns="65837" tIns="32918" rIns="65837" bIns="32918">
            <a:spAutoFit/>
          </a:bodyPr>
          <a:lstStyle>
            <a:lvl1pPr defTabSz="3667125" eaLnBrk="0" hangingPunct="0">
              <a:defRPr sz="7200">
                <a:solidFill>
                  <a:schemeClr val="tx1"/>
                </a:solidFill>
                <a:latin typeface="Arial" panose="020B0604020202020204" pitchFamily="34" charset="0"/>
              </a:defRPr>
            </a:lvl1pPr>
            <a:lvl2pPr marL="742950" indent="-285750" defTabSz="3667125" eaLnBrk="0" hangingPunct="0">
              <a:defRPr sz="7200">
                <a:solidFill>
                  <a:schemeClr val="tx1"/>
                </a:solidFill>
                <a:latin typeface="Arial" panose="020B0604020202020204" pitchFamily="34" charset="0"/>
              </a:defRPr>
            </a:lvl2pPr>
            <a:lvl3pPr marL="1143000" indent="-228600" defTabSz="3667125" eaLnBrk="0" hangingPunct="0">
              <a:defRPr sz="7200">
                <a:solidFill>
                  <a:schemeClr val="tx1"/>
                </a:solidFill>
                <a:latin typeface="Arial" panose="020B0604020202020204" pitchFamily="34" charset="0"/>
              </a:defRPr>
            </a:lvl3pPr>
            <a:lvl4pPr marL="1600200" indent="-228600" defTabSz="3667125" eaLnBrk="0" hangingPunct="0">
              <a:defRPr sz="7200">
                <a:solidFill>
                  <a:schemeClr val="tx1"/>
                </a:solidFill>
                <a:latin typeface="Arial" panose="020B0604020202020204" pitchFamily="34" charset="0"/>
              </a:defRPr>
            </a:lvl4pPr>
            <a:lvl5pPr marL="2057400" indent="-228600" defTabSz="3667125" eaLnBrk="0" hangingPunct="0">
              <a:defRPr sz="7200">
                <a:solidFill>
                  <a:schemeClr val="tx1"/>
                </a:solidFill>
                <a:latin typeface="Arial" panose="020B0604020202020204" pitchFamily="34" charset="0"/>
              </a:defRPr>
            </a:lvl5pPr>
            <a:lvl6pPr marL="2514600" indent="-228600" defTabSz="3667125" eaLnBrk="0" fontAlgn="base" hangingPunct="0">
              <a:spcBef>
                <a:spcPct val="0"/>
              </a:spcBef>
              <a:spcAft>
                <a:spcPct val="0"/>
              </a:spcAft>
              <a:defRPr sz="7200">
                <a:solidFill>
                  <a:schemeClr val="tx1"/>
                </a:solidFill>
                <a:latin typeface="Arial" panose="020B0604020202020204" pitchFamily="34" charset="0"/>
              </a:defRPr>
            </a:lvl6pPr>
            <a:lvl7pPr marL="2971800" indent="-228600" defTabSz="3667125" eaLnBrk="0" fontAlgn="base" hangingPunct="0">
              <a:spcBef>
                <a:spcPct val="0"/>
              </a:spcBef>
              <a:spcAft>
                <a:spcPct val="0"/>
              </a:spcAft>
              <a:defRPr sz="7200">
                <a:solidFill>
                  <a:schemeClr val="tx1"/>
                </a:solidFill>
                <a:latin typeface="Arial" panose="020B0604020202020204" pitchFamily="34" charset="0"/>
              </a:defRPr>
            </a:lvl7pPr>
            <a:lvl8pPr marL="3429000" indent="-228600" defTabSz="3667125" eaLnBrk="0" fontAlgn="base" hangingPunct="0">
              <a:spcBef>
                <a:spcPct val="0"/>
              </a:spcBef>
              <a:spcAft>
                <a:spcPct val="0"/>
              </a:spcAft>
              <a:defRPr sz="7200">
                <a:solidFill>
                  <a:schemeClr val="tx1"/>
                </a:solidFill>
                <a:latin typeface="Arial" panose="020B0604020202020204" pitchFamily="34" charset="0"/>
              </a:defRPr>
            </a:lvl8pPr>
            <a:lvl9pPr marL="3886200" indent="-228600" defTabSz="3667125" eaLnBrk="0" fontAlgn="base" hangingPunct="0">
              <a:spcBef>
                <a:spcPct val="0"/>
              </a:spcBef>
              <a:spcAft>
                <a:spcPct val="0"/>
              </a:spcAft>
              <a:defRPr sz="7200">
                <a:solidFill>
                  <a:schemeClr val="tx1"/>
                </a:solidFill>
                <a:latin typeface="Arial" panose="020B0604020202020204" pitchFamily="34" charset="0"/>
              </a:defRPr>
            </a:lvl9pPr>
          </a:lstStyle>
          <a:p>
            <a:pPr algn="ctr" eaLnBrk="1" hangingPunct="1">
              <a:spcBef>
                <a:spcPct val="50000"/>
              </a:spcBef>
            </a:pPr>
            <a:r>
              <a:rPr lang="en-US" altLang="en-US" sz="3440" b="1" dirty="0">
                <a:solidFill>
                  <a:schemeClr val="bg1"/>
                </a:solidFill>
              </a:rPr>
              <a:t>RESULT</a:t>
            </a:r>
          </a:p>
        </p:txBody>
      </p:sp>
      <p:pic>
        <p:nvPicPr>
          <p:cNvPr id="27" name="Picture 26">
            <a:extLst>
              <a:ext uri="{FF2B5EF4-FFF2-40B4-BE49-F238E27FC236}">
                <a16:creationId xmlns:a16="http://schemas.microsoft.com/office/drawing/2014/main" id="{FAB18612-E054-8747-9D2F-F7AD734DF515}"/>
              </a:ext>
            </a:extLst>
          </p:cNvPr>
          <p:cNvPicPr>
            <a:picLocks noChangeAspect="1"/>
          </p:cNvPicPr>
          <p:nvPr/>
        </p:nvPicPr>
        <p:blipFill>
          <a:blip r:embed="rId13"/>
          <a:stretch>
            <a:fillRect/>
          </a:stretch>
        </p:blipFill>
        <p:spPr>
          <a:xfrm>
            <a:off x="738132" y="15502724"/>
            <a:ext cx="4112005" cy="2937147"/>
          </a:xfrm>
          <a:prstGeom prst="rect">
            <a:avLst/>
          </a:prstGeom>
        </p:spPr>
      </p:pic>
      <p:pic>
        <p:nvPicPr>
          <p:cNvPr id="48" name="Picture 47">
            <a:extLst>
              <a:ext uri="{FF2B5EF4-FFF2-40B4-BE49-F238E27FC236}">
                <a16:creationId xmlns:a16="http://schemas.microsoft.com/office/drawing/2014/main" id="{0AA4C087-80D0-154A-9007-4D372DB818A4}"/>
              </a:ext>
            </a:extLst>
          </p:cNvPr>
          <p:cNvPicPr>
            <a:picLocks noChangeAspect="1"/>
          </p:cNvPicPr>
          <p:nvPr/>
        </p:nvPicPr>
        <p:blipFill>
          <a:blip r:embed="rId14"/>
          <a:stretch>
            <a:fillRect/>
          </a:stretch>
        </p:blipFill>
        <p:spPr>
          <a:xfrm>
            <a:off x="791507" y="10833841"/>
            <a:ext cx="3696810" cy="2640580"/>
          </a:xfrm>
          <a:prstGeom prst="rect">
            <a:avLst/>
          </a:prstGeom>
        </p:spPr>
      </p:pic>
      <p:pic>
        <p:nvPicPr>
          <p:cNvPr id="49" name="Picture 48">
            <a:extLst>
              <a:ext uri="{FF2B5EF4-FFF2-40B4-BE49-F238E27FC236}">
                <a16:creationId xmlns:a16="http://schemas.microsoft.com/office/drawing/2014/main" id="{729EFAA9-8736-DD46-95A6-9DB466D0F9B0}"/>
              </a:ext>
            </a:extLst>
          </p:cNvPr>
          <p:cNvPicPr>
            <a:picLocks noChangeAspect="1"/>
          </p:cNvPicPr>
          <p:nvPr/>
        </p:nvPicPr>
        <p:blipFill>
          <a:blip r:embed="rId15"/>
          <a:stretch>
            <a:fillRect/>
          </a:stretch>
        </p:blipFill>
        <p:spPr>
          <a:xfrm>
            <a:off x="5238460" y="10770653"/>
            <a:ext cx="3996870" cy="2854906"/>
          </a:xfrm>
          <a:prstGeom prst="rect">
            <a:avLst/>
          </a:prstGeom>
        </p:spPr>
      </p:pic>
      <p:pic>
        <p:nvPicPr>
          <p:cNvPr id="51" name="Picture 50">
            <a:extLst>
              <a:ext uri="{FF2B5EF4-FFF2-40B4-BE49-F238E27FC236}">
                <a16:creationId xmlns:a16="http://schemas.microsoft.com/office/drawing/2014/main" id="{DDDD1B54-E8E6-C146-A6E9-F5B3FF198C4F}"/>
              </a:ext>
            </a:extLst>
          </p:cNvPr>
          <p:cNvPicPr>
            <a:picLocks noChangeAspect="1"/>
          </p:cNvPicPr>
          <p:nvPr/>
        </p:nvPicPr>
        <p:blipFill>
          <a:blip r:embed="rId16"/>
          <a:stretch>
            <a:fillRect/>
          </a:stretch>
        </p:blipFill>
        <p:spPr>
          <a:xfrm>
            <a:off x="5330851" y="15502723"/>
            <a:ext cx="4112006" cy="2937148"/>
          </a:xfrm>
          <a:prstGeom prst="rect">
            <a:avLst/>
          </a:prstGeom>
        </p:spPr>
      </p:pic>
      <p:pic>
        <p:nvPicPr>
          <p:cNvPr id="54" name="Picture 53" descr="A screenshot of a cell phone&#10;&#10;Description automatically generated">
            <a:extLst>
              <a:ext uri="{FF2B5EF4-FFF2-40B4-BE49-F238E27FC236}">
                <a16:creationId xmlns:a16="http://schemas.microsoft.com/office/drawing/2014/main" id="{79A77609-1D57-BB4C-A5C4-5434F17C3D1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12498" y="20228052"/>
            <a:ext cx="8750300" cy="3822700"/>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TITLE&amp;#x0D;&amp;#x0A;AUTHOR&amp;#x0D;&amp;#x0A;PRACTICUM ORGANIZATION&amp;quot;&quot;/&gt;&lt;property id=&quot;20307&quot; value=&quot;256&quot;/&gt;&lt;/object&gt;&lt;/object&gt;&lt;/object&gt;&lt;/database&gt;"/>
  <p:tag name="SECTOMILLISECCONVERTED" val="1"/>
</p:tagLst>
</file>

<file path=ppt/theme/theme1.xml><?xml version="1.0" encoding="utf-8"?>
<a:theme xmlns:a="http://schemas.openxmlformats.org/drawingml/2006/main" name="Poster Template 36x48 design 1">
  <a:themeElements>
    <a:clrScheme name="Poster Template 36x48 design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oster Template 36x48 design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075113" rtl="0" eaLnBrk="1" fontAlgn="base" latinLnBrk="0" hangingPunct="1">
          <a:lnSpc>
            <a:spcPct val="100000"/>
          </a:lnSpc>
          <a:spcBef>
            <a:spcPct val="0"/>
          </a:spcBef>
          <a:spcAft>
            <a:spcPct val="0"/>
          </a:spcAft>
          <a:buClrTx/>
          <a:buSzTx/>
          <a:buFontTx/>
          <a:buNone/>
          <a:tabLst/>
          <a:defRPr kumimoji="0" lang="en-US" sz="8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075113" rtl="0" eaLnBrk="1" fontAlgn="base" latinLnBrk="0" hangingPunct="1">
          <a:lnSpc>
            <a:spcPct val="100000"/>
          </a:lnSpc>
          <a:spcBef>
            <a:spcPct val="0"/>
          </a:spcBef>
          <a:spcAft>
            <a:spcPct val="0"/>
          </a:spcAft>
          <a:buClrTx/>
          <a:buSzTx/>
          <a:buFontTx/>
          <a:buNone/>
          <a:tabLst/>
          <a:defRPr kumimoji="0" lang="en-US" sz="8000" b="0" i="0" u="none" strike="noStrike" cap="none" normalizeH="0" baseline="0" smtClean="0">
            <a:ln>
              <a:noFill/>
            </a:ln>
            <a:solidFill>
              <a:schemeClr val="tx1"/>
            </a:solidFill>
            <a:effectLst/>
            <a:latin typeface="Arial" charset="0"/>
          </a:defRPr>
        </a:defPPr>
      </a:lstStyle>
    </a:lnDef>
  </a:objectDefaults>
  <a:extraClrSchemeLst>
    <a:extraClrScheme>
      <a:clrScheme name="Poster Template 36x48 design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oster Template 36x48 design 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oster Template 36x48 design 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oster Template 36x48 design 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oster Template 36x48 design 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oster Template 36x48 design 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oster Template 36x48 design 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oster Template 36x48 design 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oster Template 36x48 design 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oster Template 36x48 design 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oster Template 36x48 design 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oster Template 36x48 design 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J:\Poster printer\Poster Template 36x48 design 1.pot</Template>
  <TotalTime>4030</TotalTime>
  <Words>739</Words>
  <Application>Microsoft Macintosh PowerPoint</Application>
  <PresentationFormat>Custom</PresentationFormat>
  <Paragraphs>183</Paragraphs>
  <Slides>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Cambria Math</vt:lpstr>
      <vt:lpstr>Poster Template 36x48 design 1</vt:lpstr>
      <vt:lpstr>Empire State Poll 2019 Data Analysis</vt:lpstr>
    </vt:vector>
  </TitlesOfParts>
  <Company>New York Medical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AUTHOR INSTITUTION</dc:title>
  <dc:creator>Lee, Jihui</dc:creator>
  <cp:lastModifiedBy>Tianran Zhang</cp:lastModifiedBy>
  <cp:revision>293</cp:revision>
  <dcterms:created xsi:type="dcterms:W3CDTF">2005-02-08T19:36:23Z</dcterms:created>
  <dcterms:modified xsi:type="dcterms:W3CDTF">2020-06-29T03:23:07Z</dcterms:modified>
</cp:coreProperties>
</file>